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80" r:id="rId2"/>
    <p:sldId id="256" r:id="rId3"/>
    <p:sldId id="257" r:id="rId4"/>
    <p:sldId id="258" r:id="rId5"/>
    <p:sldId id="262" r:id="rId6"/>
    <p:sldId id="260" r:id="rId7"/>
    <p:sldId id="259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7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tinder singh" initials="ss" lastIdx="2" clrIdx="0">
    <p:extLst>
      <p:ext uri="{19B8F6BF-5375-455C-9EA6-DF929625EA0E}">
        <p15:presenceInfo xmlns:p15="http://schemas.microsoft.com/office/powerpoint/2012/main" userId="satinder sing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74865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4-03-18T17:41:54.743" idx="2">
    <p:pos x="10" y="10"/>
    <p:text>no body ask to us how this process repeat again and again</p:text>
    <p:extLst>
      <p:ext uri="{C676402C-5697-4E1C-873F-D02D1690AC5C}">
        <p15:threadingInfo xmlns:p15="http://schemas.microsoft.com/office/powerpoint/2012/main" timeZoneBias="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13EE2B-4D54-49A7-BCBF-3C3091B9458A}" type="doc">
      <dgm:prSet loTypeId="urn:microsoft.com/office/officeart/2005/8/layout/bProcess3" loCatId="process" qsTypeId="urn:microsoft.com/office/officeart/2005/8/quickstyle/3d7" qsCatId="3D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7B1AED9-235E-4D28-85D0-1F3754B0C02D}">
      <dgm:prSet phldrT="[Text]"/>
      <dgm:spPr/>
      <dgm:t>
        <a:bodyPr/>
        <a:lstStyle/>
        <a:p>
          <a:r>
            <a:rPr lang="en-US" dirty="0" smtClean="0"/>
            <a:t>CREATE TEXT FILE</a:t>
          </a:r>
          <a:endParaRPr lang="en-US" dirty="0"/>
        </a:p>
      </dgm:t>
    </dgm:pt>
    <dgm:pt modelId="{78EFD412-499F-46C6-9A9C-B732C0D08D27}" type="parTrans" cxnId="{CF3E4A79-7AD0-46C2-9D3D-9A30C4EACEAB}">
      <dgm:prSet/>
      <dgm:spPr/>
      <dgm:t>
        <a:bodyPr/>
        <a:lstStyle/>
        <a:p>
          <a:endParaRPr lang="en-US"/>
        </a:p>
      </dgm:t>
    </dgm:pt>
    <dgm:pt modelId="{8E3CA2AF-EAA6-40FF-ACBE-A621428F36C8}" type="sibTrans" cxnId="{CF3E4A79-7AD0-46C2-9D3D-9A30C4EACEAB}">
      <dgm:prSet/>
      <dgm:spPr/>
      <dgm:t>
        <a:bodyPr/>
        <a:lstStyle/>
        <a:p>
          <a:endParaRPr lang="en-US"/>
        </a:p>
      </dgm:t>
    </dgm:pt>
    <dgm:pt modelId="{4FA2F1CB-1AE9-40E2-9516-1CBCB0129ACD}">
      <dgm:prSet phldrT="[Text]"/>
      <dgm:spPr/>
      <dgm:t>
        <a:bodyPr/>
        <a:lstStyle/>
        <a:p>
          <a:r>
            <a:rPr lang="en-US" dirty="0" smtClean="0"/>
            <a:t>OPEN FILE ON FD</a:t>
          </a:r>
          <a:endParaRPr lang="en-US" dirty="0"/>
        </a:p>
      </dgm:t>
    </dgm:pt>
    <dgm:pt modelId="{C51F534D-B7FE-4840-8215-91A91D131348}" type="parTrans" cxnId="{4E0E4C0F-39B7-4EDD-83CF-F087AC405686}">
      <dgm:prSet/>
      <dgm:spPr/>
      <dgm:t>
        <a:bodyPr/>
        <a:lstStyle/>
        <a:p>
          <a:endParaRPr lang="en-US"/>
        </a:p>
      </dgm:t>
    </dgm:pt>
    <dgm:pt modelId="{25CC0DBF-8D07-4058-AB11-40E1E1C0619F}" type="sibTrans" cxnId="{4E0E4C0F-39B7-4EDD-83CF-F087AC405686}">
      <dgm:prSet/>
      <dgm:spPr/>
      <dgm:t>
        <a:bodyPr/>
        <a:lstStyle/>
        <a:p>
          <a:endParaRPr lang="en-US"/>
        </a:p>
      </dgm:t>
    </dgm:pt>
    <dgm:pt modelId="{58CCDC01-2AC4-4C9D-AFC7-AE33AA6A7387}">
      <dgm:prSet phldrT="[Text]"/>
      <dgm:spPr/>
      <dgm:t>
        <a:bodyPr/>
        <a:lstStyle/>
        <a:p>
          <a:r>
            <a:rPr lang="en-US" dirty="0" smtClean="0"/>
            <a:t>READ TEXT FILE ON FD</a:t>
          </a:r>
          <a:endParaRPr lang="en-US" dirty="0"/>
        </a:p>
      </dgm:t>
    </dgm:pt>
    <dgm:pt modelId="{7B4C5A56-B569-4445-80BC-D6F69557F812}" type="parTrans" cxnId="{B3F2891B-4FA5-4771-91EC-557985E253C9}">
      <dgm:prSet/>
      <dgm:spPr/>
      <dgm:t>
        <a:bodyPr/>
        <a:lstStyle/>
        <a:p>
          <a:endParaRPr lang="en-US"/>
        </a:p>
      </dgm:t>
    </dgm:pt>
    <dgm:pt modelId="{78C57359-4F9C-433F-A98E-4671A5B24B25}" type="sibTrans" cxnId="{B3F2891B-4FA5-4771-91EC-557985E253C9}">
      <dgm:prSet/>
      <dgm:spPr/>
      <dgm:t>
        <a:bodyPr/>
        <a:lstStyle/>
        <a:p>
          <a:endParaRPr lang="en-US"/>
        </a:p>
      </dgm:t>
    </dgm:pt>
    <dgm:pt modelId="{6C57C59C-F0D0-4F53-9BD8-2979CD683E77}">
      <dgm:prSet phldrT="[Text]"/>
      <dgm:spPr/>
      <dgm:t>
        <a:bodyPr/>
        <a:lstStyle/>
        <a:p>
          <a:r>
            <a:rPr lang="en-US" dirty="0" smtClean="0"/>
            <a:t>FIND UNIQUE CHARACTER</a:t>
          </a:r>
          <a:endParaRPr lang="en-US" dirty="0"/>
        </a:p>
      </dgm:t>
    </dgm:pt>
    <dgm:pt modelId="{E1488967-19F9-4265-9D6E-3D0B787D0655}" type="parTrans" cxnId="{5AD7FD13-985A-4706-9235-AAB7A61D02C1}">
      <dgm:prSet/>
      <dgm:spPr/>
      <dgm:t>
        <a:bodyPr/>
        <a:lstStyle/>
        <a:p>
          <a:endParaRPr lang="en-US"/>
        </a:p>
      </dgm:t>
    </dgm:pt>
    <dgm:pt modelId="{B33ED62F-FD79-4BC5-9213-A2348146057F}" type="sibTrans" cxnId="{5AD7FD13-985A-4706-9235-AAB7A61D02C1}">
      <dgm:prSet/>
      <dgm:spPr/>
      <dgm:t>
        <a:bodyPr/>
        <a:lstStyle/>
        <a:p>
          <a:endParaRPr lang="en-US"/>
        </a:p>
      </dgm:t>
    </dgm:pt>
    <dgm:pt modelId="{253E4AF7-9516-4AEB-B99A-C8C221E67399}">
      <dgm:prSet phldrT="[Text]"/>
      <dgm:spPr/>
      <dgm:t>
        <a:bodyPr/>
        <a:lstStyle/>
        <a:p>
          <a:r>
            <a:rPr lang="en-US" dirty="0" smtClean="0"/>
            <a:t>COMPRESS  FILE  BY BIT SHIFTING</a:t>
          </a:r>
          <a:endParaRPr lang="en-US" dirty="0"/>
        </a:p>
      </dgm:t>
    </dgm:pt>
    <dgm:pt modelId="{DBD2476B-D7CC-4C9B-A7F6-8DF713AEBCF5}" type="parTrans" cxnId="{2648AA38-BEC9-4E6F-B097-FEA8AE3390F5}">
      <dgm:prSet/>
      <dgm:spPr/>
      <dgm:t>
        <a:bodyPr/>
        <a:lstStyle/>
        <a:p>
          <a:endParaRPr lang="en-US"/>
        </a:p>
      </dgm:t>
    </dgm:pt>
    <dgm:pt modelId="{1436DA05-D6FB-41FA-836D-7962E36398DD}" type="sibTrans" cxnId="{2648AA38-BEC9-4E6F-B097-FEA8AE3390F5}">
      <dgm:prSet/>
      <dgm:spPr/>
      <dgm:t>
        <a:bodyPr/>
        <a:lstStyle/>
        <a:p>
          <a:endParaRPr lang="en-US"/>
        </a:p>
      </dgm:t>
    </dgm:pt>
    <dgm:pt modelId="{908EC5B3-0612-4D64-99E4-E10CAF8CDFD8}" type="pres">
      <dgm:prSet presAssocID="{6613EE2B-4D54-49A7-BCBF-3C3091B9458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E65CF0-C6A5-49B5-9B6D-B0F7D86A9268}" type="pres">
      <dgm:prSet presAssocID="{07B1AED9-235E-4D28-85D0-1F3754B0C02D}" presName="node" presStyleLbl="node1" presStyleIdx="0" presStyleCnt="5" custLinFactNeighborX="9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400FCE-58CC-48B6-806B-DDF200BCAE26}" type="pres">
      <dgm:prSet presAssocID="{8E3CA2AF-EAA6-40FF-ACBE-A621428F36C8}" presName="sibTrans" presStyleLbl="sibTrans1D1" presStyleIdx="0" presStyleCnt="4"/>
      <dgm:spPr/>
      <dgm:t>
        <a:bodyPr/>
        <a:lstStyle/>
        <a:p>
          <a:endParaRPr lang="en-US"/>
        </a:p>
      </dgm:t>
    </dgm:pt>
    <dgm:pt modelId="{842C16CB-D5FF-4CB8-89F5-377E2B4C37A5}" type="pres">
      <dgm:prSet presAssocID="{8E3CA2AF-EAA6-40FF-ACBE-A621428F36C8}" presName="connectorText" presStyleLbl="sibTrans1D1" presStyleIdx="0" presStyleCnt="4"/>
      <dgm:spPr/>
      <dgm:t>
        <a:bodyPr/>
        <a:lstStyle/>
        <a:p>
          <a:endParaRPr lang="en-US"/>
        </a:p>
      </dgm:t>
    </dgm:pt>
    <dgm:pt modelId="{37759CC1-6853-4D54-B400-DDE0676EB278}" type="pres">
      <dgm:prSet presAssocID="{4FA2F1CB-1AE9-40E2-9516-1CBCB0129AC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2D9A8-7592-401D-A278-12C5DB220DC2}" type="pres">
      <dgm:prSet presAssocID="{25CC0DBF-8D07-4058-AB11-40E1E1C0619F}" presName="sibTrans" presStyleLbl="sibTrans1D1" presStyleIdx="1" presStyleCnt="4"/>
      <dgm:spPr/>
      <dgm:t>
        <a:bodyPr/>
        <a:lstStyle/>
        <a:p>
          <a:endParaRPr lang="en-US"/>
        </a:p>
      </dgm:t>
    </dgm:pt>
    <dgm:pt modelId="{741A5BAD-2669-4B93-9FAC-25C220F9B8B9}" type="pres">
      <dgm:prSet presAssocID="{25CC0DBF-8D07-4058-AB11-40E1E1C0619F}" presName="connectorText" presStyleLbl="sibTrans1D1" presStyleIdx="1" presStyleCnt="4"/>
      <dgm:spPr/>
      <dgm:t>
        <a:bodyPr/>
        <a:lstStyle/>
        <a:p>
          <a:endParaRPr lang="en-US"/>
        </a:p>
      </dgm:t>
    </dgm:pt>
    <dgm:pt modelId="{38EBA70F-E1DD-4A49-92C1-4E5E36E7594D}" type="pres">
      <dgm:prSet presAssocID="{58CCDC01-2AC4-4C9D-AFC7-AE33AA6A738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45B095-32E5-47C7-B973-DC45CE558F46}" type="pres">
      <dgm:prSet presAssocID="{78C57359-4F9C-433F-A98E-4671A5B24B25}" presName="sibTrans" presStyleLbl="sibTrans1D1" presStyleIdx="2" presStyleCnt="4"/>
      <dgm:spPr/>
      <dgm:t>
        <a:bodyPr/>
        <a:lstStyle/>
        <a:p>
          <a:endParaRPr lang="en-US"/>
        </a:p>
      </dgm:t>
    </dgm:pt>
    <dgm:pt modelId="{EA4BA854-FD34-4F7C-93FD-C0E4901946B1}" type="pres">
      <dgm:prSet presAssocID="{78C57359-4F9C-433F-A98E-4671A5B24B25}" presName="connectorText" presStyleLbl="sibTrans1D1" presStyleIdx="2" presStyleCnt="4"/>
      <dgm:spPr/>
      <dgm:t>
        <a:bodyPr/>
        <a:lstStyle/>
        <a:p>
          <a:endParaRPr lang="en-US"/>
        </a:p>
      </dgm:t>
    </dgm:pt>
    <dgm:pt modelId="{55C695C4-4791-466C-AF3B-5B959F4677A9}" type="pres">
      <dgm:prSet presAssocID="{6C57C59C-F0D0-4F53-9BD8-2979CD683E7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7C116D-2E93-4705-99B9-21E83784B6E6}" type="pres">
      <dgm:prSet presAssocID="{B33ED62F-FD79-4BC5-9213-A2348146057F}" presName="sibTrans" presStyleLbl="sibTrans1D1" presStyleIdx="3" presStyleCnt="4"/>
      <dgm:spPr/>
      <dgm:t>
        <a:bodyPr/>
        <a:lstStyle/>
        <a:p>
          <a:endParaRPr lang="en-US"/>
        </a:p>
      </dgm:t>
    </dgm:pt>
    <dgm:pt modelId="{2290B945-6935-4C38-9DE6-0ECEF5C4B764}" type="pres">
      <dgm:prSet presAssocID="{B33ED62F-FD79-4BC5-9213-A2348146057F}" presName="connectorText" presStyleLbl="sibTrans1D1" presStyleIdx="3" presStyleCnt="4"/>
      <dgm:spPr/>
      <dgm:t>
        <a:bodyPr/>
        <a:lstStyle/>
        <a:p>
          <a:endParaRPr lang="en-US"/>
        </a:p>
      </dgm:t>
    </dgm:pt>
    <dgm:pt modelId="{95304036-D3FE-461F-AD30-C173AB0478FD}" type="pres">
      <dgm:prSet presAssocID="{253E4AF7-9516-4AEB-B99A-C8C221E67399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B0D7E1-E92D-40EC-B0B3-E3AF273CFC96}" type="presOf" srcId="{25CC0DBF-8D07-4058-AB11-40E1E1C0619F}" destId="{741A5BAD-2669-4B93-9FAC-25C220F9B8B9}" srcOrd="1" destOrd="0" presId="urn:microsoft.com/office/officeart/2005/8/layout/bProcess3"/>
    <dgm:cxn modelId="{33D98C7A-83BF-4EF0-AFCB-3B25AA692C7F}" type="presOf" srcId="{6613EE2B-4D54-49A7-BCBF-3C3091B9458A}" destId="{908EC5B3-0612-4D64-99E4-E10CAF8CDFD8}" srcOrd="0" destOrd="0" presId="urn:microsoft.com/office/officeart/2005/8/layout/bProcess3"/>
    <dgm:cxn modelId="{2648AA38-BEC9-4E6F-B097-FEA8AE3390F5}" srcId="{6613EE2B-4D54-49A7-BCBF-3C3091B9458A}" destId="{253E4AF7-9516-4AEB-B99A-C8C221E67399}" srcOrd="4" destOrd="0" parTransId="{DBD2476B-D7CC-4C9B-A7F6-8DF713AEBCF5}" sibTransId="{1436DA05-D6FB-41FA-836D-7962E36398DD}"/>
    <dgm:cxn modelId="{0A50BE15-D1C9-474F-AF44-94A8551EBD61}" type="presOf" srcId="{6C57C59C-F0D0-4F53-9BD8-2979CD683E77}" destId="{55C695C4-4791-466C-AF3B-5B959F4677A9}" srcOrd="0" destOrd="0" presId="urn:microsoft.com/office/officeart/2005/8/layout/bProcess3"/>
    <dgm:cxn modelId="{3E8DE7C4-E3CA-4F5A-8B28-A07D72712B81}" type="presOf" srcId="{58CCDC01-2AC4-4C9D-AFC7-AE33AA6A7387}" destId="{38EBA70F-E1DD-4A49-92C1-4E5E36E7594D}" srcOrd="0" destOrd="0" presId="urn:microsoft.com/office/officeart/2005/8/layout/bProcess3"/>
    <dgm:cxn modelId="{C2001540-7BB2-4102-88C5-16138B302BB1}" type="presOf" srcId="{78C57359-4F9C-433F-A98E-4671A5B24B25}" destId="{EA4BA854-FD34-4F7C-93FD-C0E4901946B1}" srcOrd="1" destOrd="0" presId="urn:microsoft.com/office/officeart/2005/8/layout/bProcess3"/>
    <dgm:cxn modelId="{925F610D-F9D9-4602-84D5-4F60D9A40303}" type="presOf" srcId="{8E3CA2AF-EAA6-40FF-ACBE-A621428F36C8}" destId="{E3400FCE-58CC-48B6-806B-DDF200BCAE26}" srcOrd="0" destOrd="0" presId="urn:microsoft.com/office/officeart/2005/8/layout/bProcess3"/>
    <dgm:cxn modelId="{B3F2891B-4FA5-4771-91EC-557985E253C9}" srcId="{6613EE2B-4D54-49A7-BCBF-3C3091B9458A}" destId="{58CCDC01-2AC4-4C9D-AFC7-AE33AA6A7387}" srcOrd="2" destOrd="0" parTransId="{7B4C5A56-B569-4445-80BC-D6F69557F812}" sibTransId="{78C57359-4F9C-433F-A98E-4671A5B24B25}"/>
    <dgm:cxn modelId="{A4419CE0-4D83-4753-B1D5-D761DCD80B61}" type="presOf" srcId="{07B1AED9-235E-4D28-85D0-1F3754B0C02D}" destId="{84E65CF0-C6A5-49B5-9B6D-B0F7D86A9268}" srcOrd="0" destOrd="0" presId="urn:microsoft.com/office/officeart/2005/8/layout/bProcess3"/>
    <dgm:cxn modelId="{58A959B9-C648-425F-8CFB-F96885EA49A5}" type="presOf" srcId="{78C57359-4F9C-433F-A98E-4671A5B24B25}" destId="{7245B095-32E5-47C7-B973-DC45CE558F46}" srcOrd="0" destOrd="0" presId="urn:microsoft.com/office/officeart/2005/8/layout/bProcess3"/>
    <dgm:cxn modelId="{4E0E4C0F-39B7-4EDD-83CF-F087AC405686}" srcId="{6613EE2B-4D54-49A7-BCBF-3C3091B9458A}" destId="{4FA2F1CB-1AE9-40E2-9516-1CBCB0129ACD}" srcOrd="1" destOrd="0" parTransId="{C51F534D-B7FE-4840-8215-91A91D131348}" sibTransId="{25CC0DBF-8D07-4058-AB11-40E1E1C0619F}"/>
    <dgm:cxn modelId="{D4CDAF86-BF73-43E6-BDE1-CCF607A84773}" type="presOf" srcId="{8E3CA2AF-EAA6-40FF-ACBE-A621428F36C8}" destId="{842C16CB-D5FF-4CB8-89F5-377E2B4C37A5}" srcOrd="1" destOrd="0" presId="urn:microsoft.com/office/officeart/2005/8/layout/bProcess3"/>
    <dgm:cxn modelId="{CF3E4A79-7AD0-46C2-9D3D-9A30C4EACEAB}" srcId="{6613EE2B-4D54-49A7-BCBF-3C3091B9458A}" destId="{07B1AED9-235E-4D28-85D0-1F3754B0C02D}" srcOrd="0" destOrd="0" parTransId="{78EFD412-499F-46C6-9A9C-B732C0D08D27}" sibTransId="{8E3CA2AF-EAA6-40FF-ACBE-A621428F36C8}"/>
    <dgm:cxn modelId="{47EC7997-7F6F-4703-B549-AE19E7C2C6B7}" type="presOf" srcId="{B33ED62F-FD79-4BC5-9213-A2348146057F}" destId="{D97C116D-2E93-4705-99B9-21E83784B6E6}" srcOrd="0" destOrd="0" presId="urn:microsoft.com/office/officeart/2005/8/layout/bProcess3"/>
    <dgm:cxn modelId="{F3E4332E-74F3-4971-84B2-856725C42668}" type="presOf" srcId="{253E4AF7-9516-4AEB-B99A-C8C221E67399}" destId="{95304036-D3FE-461F-AD30-C173AB0478FD}" srcOrd="0" destOrd="0" presId="urn:microsoft.com/office/officeart/2005/8/layout/bProcess3"/>
    <dgm:cxn modelId="{5F7BB9A1-C458-436D-A34C-C6CAF3896E8F}" type="presOf" srcId="{4FA2F1CB-1AE9-40E2-9516-1CBCB0129ACD}" destId="{37759CC1-6853-4D54-B400-DDE0676EB278}" srcOrd="0" destOrd="0" presId="urn:microsoft.com/office/officeart/2005/8/layout/bProcess3"/>
    <dgm:cxn modelId="{5AD7FD13-985A-4706-9235-AAB7A61D02C1}" srcId="{6613EE2B-4D54-49A7-BCBF-3C3091B9458A}" destId="{6C57C59C-F0D0-4F53-9BD8-2979CD683E77}" srcOrd="3" destOrd="0" parTransId="{E1488967-19F9-4265-9D6E-3D0B787D0655}" sibTransId="{B33ED62F-FD79-4BC5-9213-A2348146057F}"/>
    <dgm:cxn modelId="{8A14C859-7A76-415F-8BC7-2638A3BC6D79}" type="presOf" srcId="{25CC0DBF-8D07-4058-AB11-40E1E1C0619F}" destId="{8BF2D9A8-7592-401D-A278-12C5DB220DC2}" srcOrd="0" destOrd="0" presId="urn:microsoft.com/office/officeart/2005/8/layout/bProcess3"/>
    <dgm:cxn modelId="{E3067C67-CC8E-49FE-941C-86C8C3C831B8}" type="presOf" srcId="{B33ED62F-FD79-4BC5-9213-A2348146057F}" destId="{2290B945-6935-4C38-9DE6-0ECEF5C4B764}" srcOrd="1" destOrd="0" presId="urn:microsoft.com/office/officeart/2005/8/layout/bProcess3"/>
    <dgm:cxn modelId="{86E6F268-F23E-4BFD-B413-B7640AFB53AF}" type="presParOf" srcId="{908EC5B3-0612-4D64-99E4-E10CAF8CDFD8}" destId="{84E65CF0-C6A5-49B5-9B6D-B0F7D86A9268}" srcOrd="0" destOrd="0" presId="urn:microsoft.com/office/officeart/2005/8/layout/bProcess3"/>
    <dgm:cxn modelId="{5E5DABB2-62BA-42E6-ADE9-4B7B1A1A6A2B}" type="presParOf" srcId="{908EC5B3-0612-4D64-99E4-E10CAF8CDFD8}" destId="{E3400FCE-58CC-48B6-806B-DDF200BCAE26}" srcOrd="1" destOrd="0" presId="urn:microsoft.com/office/officeart/2005/8/layout/bProcess3"/>
    <dgm:cxn modelId="{D39C2931-50BB-4183-BC2C-E623DDEF1975}" type="presParOf" srcId="{E3400FCE-58CC-48B6-806B-DDF200BCAE26}" destId="{842C16CB-D5FF-4CB8-89F5-377E2B4C37A5}" srcOrd="0" destOrd="0" presId="urn:microsoft.com/office/officeart/2005/8/layout/bProcess3"/>
    <dgm:cxn modelId="{C8A2C60B-9F2B-40F4-A0E7-7DD809079916}" type="presParOf" srcId="{908EC5B3-0612-4D64-99E4-E10CAF8CDFD8}" destId="{37759CC1-6853-4D54-B400-DDE0676EB278}" srcOrd="2" destOrd="0" presId="urn:microsoft.com/office/officeart/2005/8/layout/bProcess3"/>
    <dgm:cxn modelId="{8ACCDC09-5C98-46B1-B648-FEA6A8FDEDB2}" type="presParOf" srcId="{908EC5B3-0612-4D64-99E4-E10CAF8CDFD8}" destId="{8BF2D9A8-7592-401D-A278-12C5DB220DC2}" srcOrd="3" destOrd="0" presId="urn:microsoft.com/office/officeart/2005/8/layout/bProcess3"/>
    <dgm:cxn modelId="{D252842C-EABC-48E1-ABB5-8C24C04B60ED}" type="presParOf" srcId="{8BF2D9A8-7592-401D-A278-12C5DB220DC2}" destId="{741A5BAD-2669-4B93-9FAC-25C220F9B8B9}" srcOrd="0" destOrd="0" presId="urn:microsoft.com/office/officeart/2005/8/layout/bProcess3"/>
    <dgm:cxn modelId="{3B106E8E-FD3B-4A75-A12E-70C26FC6D172}" type="presParOf" srcId="{908EC5B3-0612-4D64-99E4-E10CAF8CDFD8}" destId="{38EBA70F-E1DD-4A49-92C1-4E5E36E7594D}" srcOrd="4" destOrd="0" presId="urn:microsoft.com/office/officeart/2005/8/layout/bProcess3"/>
    <dgm:cxn modelId="{3A053F2C-6359-41D7-9A4B-62A1DA32DEE5}" type="presParOf" srcId="{908EC5B3-0612-4D64-99E4-E10CAF8CDFD8}" destId="{7245B095-32E5-47C7-B973-DC45CE558F46}" srcOrd="5" destOrd="0" presId="urn:microsoft.com/office/officeart/2005/8/layout/bProcess3"/>
    <dgm:cxn modelId="{22433F53-8106-4785-B4B3-151B7B0D3850}" type="presParOf" srcId="{7245B095-32E5-47C7-B973-DC45CE558F46}" destId="{EA4BA854-FD34-4F7C-93FD-C0E4901946B1}" srcOrd="0" destOrd="0" presId="urn:microsoft.com/office/officeart/2005/8/layout/bProcess3"/>
    <dgm:cxn modelId="{15856B98-6682-43A1-9276-FD5C12ED69CD}" type="presParOf" srcId="{908EC5B3-0612-4D64-99E4-E10CAF8CDFD8}" destId="{55C695C4-4791-466C-AF3B-5B959F4677A9}" srcOrd="6" destOrd="0" presId="urn:microsoft.com/office/officeart/2005/8/layout/bProcess3"/>
    <dgm:cxn modelId="{DE23F1CC-719A-4B14-BB45-14DF1DE63E9D}" type="presParOf" srcId="{908EC5B3-0612-4D64-99E4-E10CAF8CDFD8}" destId="{D97C116D-2E93-4705-99B9-21E83784B6E6}" srcOrd="7" destOrd="0" presId="urn:microsoft.com/office/officeart/2005/8/layout/bProcess3"/>
    <dgm:cxn modelId="{60090BE1-4E2D-49B7-8B31-9C133CB7F318}" type="presParOf" srcId="{D97C116D-2E93-4705-99B9-21E83784B6E6}" destId="{2290B945-6935-4C38-9DE6-0ECEF5C4B764}" srcOrd="0" destOrd="0" presId="urn:microsoft.com/office/officeart/2005/8/layout/bProcess3"/>
    <dgm:cxn modelId="{D0933B84-6E6E-484A-BFEA-E5B68F704CCC}" type="presParOf" srcId="{908EC5B3-0612-4D64-99E4-E10CAF8CDFD8}" destId="{95304036-D3FE-461F-AD30-C173AB0478FD}" srcOrd="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AD83FF-A19D-4611-AF85-EF627377A0E5}" type="doc">
      <dgm:prSet loTypeId="urn:microsoft.com/office/officeart/2008/layout/HorizontalMultiLevelHierarchy" loCatId="hierarchy" qsTypeId="urn:microsoft.com/office/officeart/2005/8/quickstyle/3d9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88C055E-28BB-4522-8A35-CDA83CBB25D0}">
      <dgm:prSet phldrT="[Text]"/>
      <dgm:spPr/>
      <dgm:t>
        <a:bodyPr/>
        <a:lstStyle/>
        <a:p>
          <a:r>
            <a:rPr lang="en-US" dirty="0" smtClean="0"/>
            <a:t>SERVER</a:t>
          </a:r>
          <a:endParaRPr lang="en-US" dirty="0"/>
        </a:p>
      </dgm:t>
    </dgm:pt>
    <dgm:pt modelId="{20F9BE52-4D43-47A8-8FD9-E734C2514020}" type="parTrans" cxnId="{42AAA36B-FEFE-4E5A-AC9D-65818306252E}">
      <dgm:prSet/>
      <dgm:spPr/>
      <dgm:t>
        <a:bodyPr/>
        <a:lstStyle/>
        <a:p>
          <a:endParaRPr lang="en-US"/>
        </a:p>
      </dgm:t>
    </dgm:pt>
    <dgm:pt modelId="{CAFD86B4-8063-43F3-A45C-DE94B7C5C508}" type="sibTrans" cxnId="{42AAA36B-FEFE-4E5A-AC9D-65818306252E}">
      <dgm:prSet/>
      <dgm:spPr/>
      <dgm:t>
        <a:bodyPr/>
        <a:lstStyle/>
        <a:p>
          <a:endParaRPr lang="en-US"/>
        </a:p>
      </dgm:t>
    </dgm:pt>
    <dgm:pt modelId="{45C0B017-41EB-4345-B032-228DE58D7F85}">
      <dgm:prSet phldrT="[Text]"/>
      <dgm:spPr/>
      <dgm:t>
        <a:bodyPr/>
        <a:lstStyle/>
        <a:p>
          <a:r>
            <a:rPr lang="en-US" dirty="0" smtClean="0"/>
            <a:t>PROCESSOR</a:t>
          </a:r>
        </a:p>
        <a:p>
          <a:r>
            <a:rPr lang="en-US" dirty="0" smtClean="0"/>
            <a:t>ADDITION</a:t>
          </a:r>
          <a:endParaRPr lang="en-US" dirty="0"/>
        </a:p>
      </dgm:t>
    </dgm:pt>
    <dgm:pt modelId="{D0444575-E6AB-4293-8AF8-5DECCB7FDCE6}" type="parTrans" cxnId="{84AE2321-97CA-4BDA-BC47-30B80059A455}">
      <dgm:prSet/>
      <dgm:spPr/>
      <dgm:t>
        <a:bodyPr/>
        <a:lstStyle/>
        <a:p>
          <a:endParaRPr lang="en-US"/>
        </a:p>
      </dgm:t>
    </dgm:pt>
    <dgm:pt modelId="{480EF32B-55CD-487C-91BF-409E03B5DF39}" type="sibTrans" cxnId="{84AE2321-97CA-4BDA-BC47-30B80059A455}">
      <dgm:prSet/>
      <dgm:spPr/>
      <dgm:t>
        <a:bodyPr/>
        <a:lstStyle/>
        <a:p>
          <a:endParaRPr lang="en-US"/>
        </a:p>
      </dgm:t>
    </dgm:pt>
    <dgm:pt modelId="{FCEAAFD7-1CDB-4104-A5DF-C5349C51E8F0}">
      <dgm:prSet phldrT="[Text]"/>
      <dgm:spPr/>
      <dgm:t>
        <a:bodyPr/>
        <a:lstStyle/>
        <a:p>
          <a:r>
            <a:rPr lang="en-US" dirty="0" smtClean="0"/>
            <a:t>PROCESSOR</a:t>
          </a:r>
        </a:p>
        <a:p>
          <a:r>
            <a:rPr lang="en-US" dirty="0" smtClean="0"/>
            <a:t>SUBTRACTION</a:t>
          </a:r>
          <a:endParaRPr lang="en-US" dirty="0"/>
        </a:p>
      </dgm:t>
    </dgm:pt>
    <dgm:pt modelId="{A0871ED3-3173-47AA-85A3-FFE973182699}" type="parTrans" cxnId="{A194BA28-A0C7-48B0-8F6A-1AABEA1C69E5}">
      <dgm:prSet/>
      <dgm:spPr/>
      <dgm:t>
        <a:bodyPr/>
        <a:lstStyle/>
        <a:p>
          <a:endParaRPr lang="en-US"/>
        </a:p>
      </dgm:t>
    </dgm:pt>
    <dgm:pt modelId="{861D1C86-93FE-4129-9B12-92654D69956F}" type="sibTrans" cxnId="{A194BA28-A0C7-48B0-8F6A-1AABEA1C69E5}">
      <dgm:prSet/>
      <dgm:spPr/>
      <dgm:t>
        <a:bodyPr/>
        <a:lstStyle/>
        <a:p>
          <a:endParaRPr lang="en-US"/>
        </a:p>
      </dgm:t>
    </dgm:pt>
    <dgm:pt modelId="{D1DC6892-E5BD-4782-ADEA-B953CA72DEC5}">
      <dgm:prSet phldrT="[Text]"/>
      <dgm:spPr/>
      <dgm:t>
        <a:bodyPr/>
        <a:lstStyle/>
        <a:p>
          <a:r>
            <a:rPr lang="en-US" dirty="0" smtClean="0"/>
            <a:t>PROCESSOR </a:t>
          </a:r>
        </a:p>
        <a:p>
          <a:r>
            <a:rPr lang="en-US" dirty="0" smtClean="0"/>
            <a:t>MULTIPLICATION</a:t>
          </a:r>
          <a:endParaRPr lang="en-US" dirty="0"/>
        </a:p>
      </dgm:t>
    </dgm:pt>
    <dgm:pt modelId="{3EA77B67-14B2-450A-975C-467145F4E9FC}" type="parTrans" cxnId="{473E5AA3-7073-4775-BD00-C68DBA68B4ED}">
      <dgm:prSet/>
      <dgm:spPr/>
      <dgm:t>
        <a:bodyPr/>
        <a:lstStyle/>
        <a:p>
          <a:endParaRPr lang="en-US"/>
        </a:p>
      </dgm:t>
    </dgm:pt>
    <dgm:pt modelId="{5B5DC41C-97AC-42B3-9290-6C6DBC07DB3C}" type="sibTrans" cxnId="{473E5AA3-7073-4775-BD00-C68DBA68B4ED}">
      <dgm:prSet/>
      <dgm:spPr/>
      <dgm:t>
        <a:bodyPr/>
        <a:lstStyle/>
        <a:p>
          <a:endParaRPr lang="en-US"/>
        </a:p>
      </dgm:t>
    </dgm:pt>
    <dgm:pt modelId="{B15F08E6-0E3B-45D2-ADA9-9F2939344D07}" type="pres">
      <dgm:prSet presAssocID="{BCAD83FF-A19D-4611-AF85-EF627377A0E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3824F0-35F9-4BD8-A4DB-C67CD0C50818}" type="pres">
      <dgm:prSet presAssocID="{D88C055E-28BB-4522-8A35-CDA83CBB25D0}" presName="root1" presStyleCnt="0"/>
      <dgm:spPr/>
    </dgm:pt>
    <dgm:pt modelId="{8243D312-A2A6-4EDB-A13E-DDCEF6AC2789}" type="pres">
      <dgm:prSet presAssocID="{D88C055E-28BB-4522-8A35-CDA83CBB25D0}" presName="LevelOneTextNode" presStyleLbl="node0" presStyleIdx="0" presStyleCnt="1" custLinFactNeighborY="11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43C3E05-E8CB-4921-9078-42BA91BC47F9}" type="pres">
      <dgm:prSet presAssocID="{D88C055E-28BB-4522-8A35-CDA83CBB25D0}" presName="level2hierChild" presStyleCnt="0"/>
      <dgm:spPr/>
    </dgm:pt>
    <dgm:pt modelId="{5A0FDB0B-7196-4441-962D-01D4886F310F}" type="pres">
      <dgm:prSet presAssocID="{D0444575-E6AB-4293-8AF8-5DECCB7FDCE6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A66BE01-4D70-42A1-88FF-8E9C07D7C402}" type="pres">
      <dgm:prSet presAssocID="{D0444575-E6AB-4293-8AF8-5DECCB7FDCE6}" presName="connTx" presStyleLbl="parChTrans1D2" presStyleIdx="0" presStyleCnt="3"/>
      <dgm:spPr/>
      <dgm:t>
        <a:bodyPr/>
        <a:lstStyle/>
        <a:p>
          <a:endParaRPr lang="en-US"/>
        </a:p>
      </dgm:t>
    </dgm:pt>
    <dgm:pt modelId="{C1B5A83E-3596-48DF-81E9-CC6E1AE2F86B}" type="pres">
      <dgm:prSet presAssocID="{45C0B017-41EB-4345-B032-228DE58D7F85}" presName="root2" presStyleCnt="0"/>
      <dgm:spPr/>
    </dgm:pt>
    <dgm:pt modelId="{E71CB140-ED29-499A-9F80-7F9970A821AC}" type="pres">
      <dgm:prSet presAssocID="{45C0B017-41EB-4345-B032-228DE58D7F85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430471-393E-4E46-8DB8-1B110A4F1098}" type="pres">
      <dgm:prSet presAssocID="{45C0B017-41EB-4345-B032-228DE58D7F85}" presName="level3hierChild" presStyleCnt="0"/>
      <dgm:spPr/>
    </dgm:pt>
    <dgm:pt modelId="{5C7B382A-F6B8-4678-A0AA-1B8ADDC630C3}" type="pres">
      <dgm:prSet presAssocID="{A0871ED3-3173-47AA-85A3-FFE973182699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71E32BDE-CABB-4F50-B371-E3D9898DD960}" type="pres">
      <dgm:prSet presAssocID="{A0871ED3-3173-47AA-85A3-FFE973182699}" presName="connTx" presStyleLbl="parChTrans1D2" presStyleIdx="1" presStyleCnt="3"/>
      <dgm:spPr/>
      <dgm:t>
        <a:bodyPr/>
        <a:lstStyle/>
        <a:p>
          <a:endParaRPr lang="en-US"/>
        </a:p>
      </dgm:t>
    </dgm:pt>
    <dgm:pt modelId="{59C31735-2C58-45DA-902B-25AE137A0309}" type="pres">
      <dgm:prSet presAssocID="{FCEAAFD7-1CDB-4104-A5DF-C5349C51E8F0}" presName="root2" presStyleCnt="0"/>
      <dgm:spPr/>
    </dgm:pt>
    <dgm:pt modelId="{D28A4D06-9E1E-41B8-A876-FAB2CA723C1B}" type="pres">
      <dgm:prSet presAssocID="{FCEAAFD7-1CDB-4104-A5DF-C5349C51E8F0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674C10-C6E4-4EDB-997D-62A23C758FEC}" type="pres">
      <dgm:prSet presAssocID="{FCEAAFD7-1CDB-4104-A5DF-C5349C51E8F0}" presName="level3hierChild" presStyleCnt="0"/>
      <dgm:spPr/>
    </dgm:pt>
    <dgm:pt modelId="{8B8687E1-C82C-4E49-A85C-4F2445D1FF74}" type="pres">
      <dgm:prSet presAssocID="{3EA77B67-14B2-450A-975C-467145F4E9FC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5778494B-CA16-49A4-A0DA-8C0FF15B3234}" type="pres">
      <dgm:prSet presAssocID="{3EA77B67-14B2-450A-975C-467145F4E9FC}" presName="connTx" presStyleLbl="parChTrans1D2" presStyleIdx="2" presStyleCnt="3"/>
      <dgm:spPr/>
      <dgm:t>
        <a:bodyPr/>
        <a:lstStyle/>
        <a:p>
          <a:endParaRPr lang="en-US"/>
        </a:p>
      </dgm:t>
    </dgm:pt>
    <dgm:pt modelId="{7FC98E34-2CEA-4279-8B21-367BF49FF831}" type="pres">
      <dgm:prSet presAssocID="{D1DC6892-E5BD-4782-ADEA-B953CA72DEC5}" presName="root2" presStyleCnt="0"/>
      <dgm:spPr/>
    </dgm:pt>
    <dgm:pt modelId="{8F47D4C1-C5A4-4307-B42C-6B7CB45AB2EF}" type="pres">
      <dgm:prSet presAssocID="{D1DC6892-E5BD-4782-ADEA-B953CA72DEC5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4ADAFA-8D0F-4CA4-9EDE-D20643DD743E}" type="pres">
      <dgm:prSet presAssocID="{D1DC6892-E5BD-4782-ADEA-B953CA72DEC5}" presName="level3hierChild" presStyleCnt="0"/>
      <dgm:spPr/>
    </dgm:pt>
  </dgm:ptLst>
  <dgm:cxnLst>
    <dgm:cxn modelId="{E28934A0-1CF3-44E9-9E39-CDE305EA5DCE}" type="presOf" srcId="{A0871ED3-3173-47AA-85A3-FFE973182699}" destId="{71E32BDE-CABB-4F50-B371-E3D9898DD960}" srcOrd="1" destOrd="0" presId="urn:microsoft.com/office/officeart/2008/layout/HorizontalMultiLevelHierarchy"/>
    <dgm:cxn modelId="{352EA3E2-6F18-4D35-BF01-F5AA554CC0EE}" type="presOf" srcId="{A0871ED3-3173-47AA-85A3-FFE973182699}" destId="{5C7B382A-F6B8-4678-A0AA-1B8ADDC630C3}" srcOrd="0" destOrd="0" presId="urn:microsoft.com/office/officeart/2008/layout/HorizontalMultiLevelHierarchy"/>
    <dgm:cxn modelId="{A194BA28-A0C7-48B0-8F6A-1AABEA1C69E5}" srcId="{D88C055E-28BB-4522-8A35-CDA83CBB25D0}" destId="{FCEAAFD7-1CDB-4104-A5DF-C5349C51E8F0}" srcOrd="1" destOrd="0" parTransId="{A0871ED3-3173-47AA-85A3-FFE973182699}" sibTransId="{861D1C86-93FE-4129-9B12-92654D69956F}"/>
    <dgm:cxn modelId="{473E5AA3-7073-4775-BD00-C68DBA68B4ED}" srcId="{D88C055E-28BB-4522-8A35-CDA83CBB25D0}" destId="{D1DC6892-E5BD-4782-ADEA-B953CA72DEC5}" srcOrd="2" destOrd="0" parTransId="{3EA77B67-14B2-450A-975C-467145F4E9FC}" sibTransId="{5B5DC41C-97AC-42B3-9290-6C6DBC07DB3C}"/>
    <dgm:cxn modelId="{9474A46D-11FC-4420-BB65-477A6EB16BAD}" type="presOf" srcId="{BCAD83FF-A19D-4611-AF85-EF627377A0E5}" destId="{B15F08E6-0E3B-45D2-ADA9-9F2939344D07}" srcOrd="0" destOrd="0" presId="urn:microsoft.com/office/officeart/2008/layout/HorizontalMultiLevelHierarchy"/>
    <dgm:cxn modelId="{ED188287-E4F0-4A03-8A3D-CEC9E1E4160E}" type="presOf" srcId="{3EA77B67-14B2-450A-975C-467145F4E9FC}" destId="{5778494B-CA16-49A4-A0DA-8C0FF15B3234}" srcOrd="1" destOrd="0" presId="urn:microsoft.com/office/officeart/2008/layout/HorizontalMultiLevelHierarchy"/>
    <dgm:cxn modelId="{6B619836-C46D-43E9-AC5E-CCFE09EE6BC7}" type="presOf" srcId="{D88C055E-28BB-4522-8A35-CDA83CBB25D0}" destId="{8243D312-A2A6-4EDB-A13E-DDCEF6AC2789}" srcOrd="0" destOrd="0" presId="urn:microsoft.com/office/officeart/2008/layout/HorizontalMultiLevelHierarchy"/>
    <dgm:cxn modelId="{42AAA36B-FEFE-4E5A-AC9D-65818306252E}" srcId="{BCAD83FF-A19D-4611-AF85-EF627377A0E5}" destId="{D88C055E-28BB-4522-8A35-CDA83CBB25D0}" srcOrd="0" destOrd="0" parTransId="{20F9BE52-4D43-47A8-8FD9-E734C2514020}" sibTransId="{CAFD86B4-8063-43F3-A45C-DE94B7C5C508}"/>
    <dgm:cxn modelId="{26AB447A-3BBD-414B-90AE-0DBE5955A330}" type="presOf" srcId="{D0444575-E6AB-4293-8AF8-5DECCB7FDCE6}" destId="{3A66BE01-4D70-42A1-88FF-8E9C07D7C402}" srcOrd="1" destOrd="0" presId="urn:microsoft.com/office/officeart/2008/layout/HorizontalMultiLevelHierarchy"/>
    <dgm:cxn modelId="{BF250EB7-F4DC-4E67-92CD-993FDA92A1F6}" type="presOf" srcId="{3EA77B67-14B2-450A-975C-467145F4E9FC}" destId="{8B8687E1-C82C-4E49-A85C-4F2445D1FF74}" srcOrd="0" destOrd="0" presId="urn:microsoft.com/office/officeart/2008/layout/HorizontalMultiLevelHierarchy"/>
    <dgm:cxn modelId="{CE48F1E8-70E1-4EBA-9485-B321DCF4E137}" type="presOf" srcId="{45C0B017-41EB-4345-B032-228DE58D7F85}" destId="{E71CB140-ED29-499A-9F80-7F9970A821AC}" srcOrd="0" destOrd="0" presId="urn:microsoft.com/office/officeart/2008/layout/HorizontalMultiLevelHierarchy"/>
    <dgm:cxn modelId="{84AE2321-97CA-4BDA-BC47-30B80059A455}" srcId="{D88C055E-28BB-4522-8A35-CDA83CBB25D0}" destId="{45C0B017-41EB-4345-B032-228DE58D7F85}" srcOrd="0" destOrd="0" parTransId="{D0444575-E6AB-4293-8AF8-5DECCB7FDCE6}" sibTransId="{480EF32B-55CD-487C-91BF-409E03B5DF39}"/>
    <dgm:cxn modelId="{631B240F-C350-4196-972E-1F3B3DCA6CB5}" type="presOf" srcId="{FCEAAFD7-1CDB-4104-A5DF-C5349C51E8F0}" destId="{D28A4D06-9E1E-41B8-A876-FAB2CA723C1B}" srcOrd="0" destOrd="0" presId="urn:microsoft.com/office/officeart/2008/layout/HorizontalMultiLevelHierarchy"/>
    <dgm:cxn modelId="{1C720D56-492A-43D8-A7F7-CFFF2FC0C334}" type="presOf" srcId="{D1DC6892-E5BD-4782-ADEA-B953CA72DEC5}" destId="{8F47D4C1-C5A4-4307-B42C-6B7CB45AB2EF}" srcOrd="0" destOrd="0" presId="urn:microsoft.com/office/officeart/2008/layout/HorizontalMultiLevelHierarchy"/>
    <dgm:cxn modelId="{93456E57-0F06-4209-BCED-6BCD3E58662A}" type="presOf" srcId="{D0444575-E6AB-4293-8AF8-5DECCB7FDCE6}" destId="{5A0FDB0B-7196-4441-962D-01D4886F310F}" srcOrd="0" destOrd="0" presId="urn:microsoft.com/office/officeart/2008/layout/HorizontalMultiLevelHierarchy"/>
    <dgm:cxn modelId="{FDB6BC38-8424-4D74-BAFF-B4B4506C249A}" type="presParOf" srcId="{B15F08E6-0E3B-45D2-ADA9-9F2939344D07}" destId="{3E3824F0-35F9-4BD8-A4DB-C67CD0C50818}" srcOrd="0" destOrd="0" presId="urn:microsoft.com/office/officeart/2008/layout/HorizontalMultiLevelHierarchy"/>
    <dgm:cxn modelId="{BF6DEA6E-E62F-4F82-9815-9DDE85DA39EB}" type="presParOf" srcId="{3E3824F0-35F9-4BD8-A4DB-C67CD0C50818}" destId="{8243D312-A2A6-4EDB-A13E-DDCEF6AC2789}" srcOrd="0" destOrd="0" presId="urn:microsoft.com/office/officeart/2008/layout/HorizontalMultiLevelHierarchy"/>
    <dgm:cxn modelId="{027F2735-C733-4500-B40A-457280ABDF4A}" type="presParOf" srcId="{3E3824F0-35F9-4BD8-A4DB-C67CD0C50818}" destId="{E43C3E05-E8CB-4921-9078-42BA91BC47F9}" srcOrd="1" destOrd="0" presId="urn:microsoft.com/office/officeart/2008/layout/HorizontalMultiLevelHierarchy"/>
    <dgm:cxn modelId="{F1193578-C77A-4A1E-95C2-BB89395D010E}" type="presParOf" srcId="{E43C3E05-E8CB-4921-9078-42BA91BC47F9}" destId="{5A0FDB0B-7196-4441-962D-01D4886F310F}" srcOrd="0" destOrd="0" presId="urn:microsoft.com/office/officeart/2008/layout/HorizontalMultiLevelHierarchy"/>
    <dgm:cxn modelId="{0029B66D-D85D-4443-AA8A-CBC81CD9D1D5}" type="presParOf" srcId="{5A0FDB0B-7196-4441-962D-01D4886F310F}" destId="{3A66BE01-4D70-42A1-88FF-8E9C07D7C402}" srcOrd="0" destOrd="0" presId="urn:microsoft.com/office/officeart/2008/layout/HorizontalMultiLevelHierarchy"/>
    <dgm:cxn modelId="{7F968BAF-9CB9-4DA4-B60F-CE2D41F34711}" type="presParOf" srcId="{E43C3E05-E8CB-4921-9078-42BA91BC47F9}" destId="{C1B5A83E-3596-48DF-81E9-CC6E1AE2F86B}" srcOrd="1" destOrd="0" presId="urn:microsoft.com/office/officeart/2008/layout/HorizontalMultiLevelHierarchy"/>
    <dgm:cxn modelId="{C5B2BFBE-51A5-4ED6-A1F2-B39D9A3E8499}" type="presParOf" srcId="{C1B5A83E-3596-48DF-81E9-CC6E1AE2F86B}" destId="{E71CB140-ED29-499A-9F80-7F9970A821AC}" srcOrd="0" destOrd="0" presId="urn:microsoft.com/office/officeart/2008/layout/HorizontalMultiLevelHierarchy"/>
    <dgm:cxn modelId="{879DFA86-F3D2-4D73-A7DB-2F1C5FDC3317}" type="presParOf" srcId="{C1B5A83E-3596-48DF-81E9-CC6E1AE2F86B}" destId="{7D430471-393E-4E46-8DB8-1B110A4F1098}" srcOrd="1" destOrd="0" presId="urn:microsoft.com/office/officeart/2008/layout/HorizontalMultiLevelHierarchy"/>
    <dgm:cxn modelId="{4CF1FA32-44AD-499A-AE3F-144AD2A3D55A}" type="presParOf" srcId="{E43C3E05-E8CB-4921-9078-42BA91BC47F9}" destId="{5C7B382A-F6B8-4678-A0AA-1B8ADDC630C3}" srcOrd="2" destOrd="0" presId="urn:microsoft.com/office/officeart/2008/layout/HorizontalMultiLevelHierarchy"/>
    <dgm:cxn modelId="{DF85AA5B-F90D-4EF2-A01F-B60F2056549B}" type="presParOf" srcId="{5C7B382A-F6B8-4678-A0AA-1B8ADDC630C3}" destId="{71E32BDE-CABB-4F50-B371-E3D9898DD960}" srcOrd="0" destOrd="0" presId="urn:microsoft.com/office/officeart/2008/layout/HorizontalMultiLevelHierarchy"/>
    <dgm:cxn modelId="{5AE12DC0-08BA-4E3F-A23A-ED1BD3133977}" type="presParOf" srcId="{E43C3E05-E8CB-4921-9078-42BA91BC47F9}" destId="{59C31735-2C58-45DA-902B-25AE137A0309}" srcOrd="3" destOrd="0" presId="urn:microsoft.com/office/officeart/2008/layout/HorizontalMultiLevelHierarchy"/>
    <dgm:cxn modelId="{CFC3B00B-8BCA-4D26-B0DA-C119CC0EE03B}" type="presParOf" srcId="{59C31735-2C58-45DA-902B-25AE137A0309}" destId="{D28A4D06-9E1E-41B8-A876-FAB2CA723C1B}" srcOrd="0" destOrd="0" presId="urn:microsoft.com/office/officeart/2008/layout/HorizontalMultiLevelHierarchy"/>
    <dgm:cxn modelId="{700167F3-C4EC-4E35-8E9B-EB12A517021A}" type="presParOf" srcId="{59C31735-2C58-45DA-902B-25AE137A0309}" destId="{24674C10-C6E4-4EDB-997D-62A23C758FEC}" srcOrd="1" destOrd="0" presId="urn:microsoft.com/office/officeart/2008/layout/HorizontalMultiLevelHierarchy"/>
    <dgm:cxn modelId="{E3D7CD9D-7BCE-466D-81AD-5D9518A302CF}" type="presParOf" srcId="{E43C3E05-E8CB-4921-9078-42BA91BC47F9}" destId="{8B8687E1-C82C-4E49-A85C-4F2445D1FF74}" srcOrd="4" destOrd="0" presId="urn:microsoft.com/office/officeart/2008/layout/HorizontalMultiLevelHierarchy"/>
    <dgm:cxn modelId="{F53C81F1-72CE-4F7A-90F1-D40AEAFD6095}" type="presParOf" srcId="{8B8687E1-C82C-4E49-A85C-4F2445D1FF74}" destId="{5778494B-CA16-49A4-A0DA-8C0FF15B3234}" srcOrd="0" destOrd="0" presId="urn:microsoft.com/office/officeart/2008/layout/HorizontalMultiLevelHierarchy"/>
    <dgm:cxn modelId="{5AC7EF2D-77DB-4A05-BD8E-81A75DF4B380}" type="presParOf" srcId="{E43C3E05-E8CB-4921-9078-42BA91BC47F9}" destId="{7FC98E34-2CEA-4279-8B21-367BF49FF831}" srcOrd="5" destOrd="0" presId="urn:microsoft.com/office/officeart/2008/layout/HorizontalMultiLevelHierarchy"/>
    <dgm:cxn modelId="{0749DFFB-FA03-4ECD-AD70-08513DE05889}" type="presParOf" srcId="{7FC98E34-2CEA-4279-8B21-367BF49FF831}" destId="{8F47D4C1-C5A4-4307-B42C-6B7CB45AB2EF}" srcOrd="0" destOrd="0" presId="urn:microsoft.com/office/officeart/2008/layout/HorizontalMultiLevelHierarchy"/>
    <dgm:cxn modelId="{B017A8AE-9ACC-44E6-BDD2-8A0264B4C8A4}" type="presParOf" srcId="{7FC98E34-2CEA-4279-8B21-367BF49FF831}" destId="{EF4ADAFA-8D0F-4CA4-9EDE-D20643DD743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DE80EE-3E2A-4746-8A9D-67370D44750C}" type="doc">
      <dgm:prSet loTypeId="urn:microsoft.com/office/officeart/2005/8/layout/vList3" loCatId="list" qsTypeId="urn:microsoft.com/office/officeart/2005/8/quickstyle/3d9" qsCatId="3D" csTypeId="urn:microsoft.com/office/officeart/2005/8/colors/accent1_2" csCatId="accent1" phldr="1"/>
      <dgm:spPr/>
    </dgm:pt>
    <dgm:pt modelId="{DEF26E02-B3D5-47C7-9FEA-EE85A9F6D6FA}">
      <dgm:prSet phldrT="[Text]"/>
      <dgm:spPr/>
      <dgm:t>
        <a:bodyPr/>
        <a:lstStyle/>
        <a:p>
          <a:r>
            <a:rPr lang="en-US" dirty="0" smtClean="0"/>
            <a:t>REQUEST</a:t>
          </a:r>
        </a:p>
        <a:p>
          <a:r>
            <a:rPr lang="en-US" dirty="0" smtClean="0"/>
            <a:t>FOR ADDITION</a:t>
          </a:r>
          <a:endParaRPr lang="en-US" dirty="0"/>
        </a:p>
      </dgm:t>
    </dgm:pt>
    <dgm:pt modelId="{CF925340-B55D-492D-B9A0-B4E6EBF654A5}" type="parTrans" cxnId="{9AB603D5-1752-419C-974E-15D6748AB479}">
      <dgm:prSet/>
      <dgm:spPr/>
      <dgm:t>
        <a:bodyPr/>
        <a:lstStyle/>
        <a:p>
          <a:endParaRPr lang="en-US"/>
        </a:p>
      </dgm:t>
    </dgm:pt>
    <dgm:pt modelId="{9D17CC14-E971-479D-9A90-3D0575B4A612}" type="sibTrans" cxnId="{9AB603D5-1752-419C-974E-15D6748AB479}">
      <dgm:prSet/>
      <dgm:spPr/>
      <dgm:t>
        <a:bodyPr/>
        <a:lstStyle/>
        <a:p>
          <a:endParaRPr lang="en-US"/>
        </a:p>
      </dgm:t>
    </dgm:pt>
    <dgm:pt modelId="{9C713B9A-3A69-433C-BD7A-166991336DCB}">
      <dgm:prSet phldrT="[Text]"/>
      <dgm:spPr/>
      <dgm:t>
        <a:bodyPr/>
        <a:lstStyle/>
        <a:p>
          <a:r>
            <a:rPr lang="en-US" dirty="0" smtClean="0"/>
            <a:t>REQUEST FOR SUBTRACTION</a:t>
          </a:r>
          <a:endParaRPr lang="en-US" dirty="0"/>
        </a:p>
      </dgm:t>
    </dgm:pt>
    <dgm:pt modelId="{776BA5EE-FEA9-4A16-8891-BD566766B611}" type="parTrans" cxnId="{F6A33A40-3199-4588-8539-5ED612A6AEC9}">
      <dgm:prSet/>
      <dgm:spPr/>
      <dgm:t>
        <a:bodyPr/>
        <a:lstStyle/>
        <a:p>
          <a:endParaRPr lang="en-US"/>
        </a:p>
      </dgm:t>
    </dgm:pt>
    <dgm:pt modelId="{0695F4F6-43AD-4379-8FBF-53DEBA27732E}" type="sibTrans" cxnId="{F6A33A40-3199-4588-8539-5ED612A6AEC9}">
      <dgm:prSet/>
      <dgm:spPr/>
      <dgm:t>
        <a:bodyPr/>
        <a:lstStyle/>
        <a:p>
          <a:endParaRPr lang="en-US"/>
        </a:p>
      </dgm:t>
    </dgm:pt>
    <dgm:pt modelId="{DB3B53B8-6C84-4953-AEED-DEAF6A4D19DF}">
      <dgm:prSet phldrT="[Text]"/>
      <dgm:spPr/>
      <dgm:t>
        <a:bodyPr/>
        <a:lstStyle/>
        <a:p>
          <a:r>
            <a:rPr lang="en-US" dirty="0" smtClean="0"/>
            <a:t>REQUEST FOR </a:t>
          </a:r>
        </a:p>
        <a:p>
          <a:r>
            <a:rPr lang="en-US" dirty="0" smtClean="0"/>
            <a:t>MULTIPLICATION</a:t>
          </a:r>
          <a:endParaRPr lang="en-US" dirty="0"/>
        </a:p>
      </dgm:t>
    </dgm:pt>
    <dgm:pt modelId="{AAE862D2-E914-46AC-9FB4-993A8010D7C6}" type="parTrans" cxnId="{7C2B8401-82DE-4D29-A0EB-83E6400EBE5F}">
      <dgm:prSet/>
      <dgm:spPr/>
      <dgm:t>
        <a:bodyPr/>
        <a:lstStyle/>
        <a:p>
          <a:endParaRPr lang="en-US"/>
        </a:p>
      </dgm:t>
    </dgm:pt>
    <dgm:pt modelId="{8672755F-4A9F-4029-8BAC-B9EBB89E7C4D}" type="sibTrans" cxnId="{7C2B8401-82DE-4D29-A0EB-83E6400EBE5F}">
      <dgm:prSet/>
      <dgm:spPr/>
      <dgm:t>
        <a:bodyPr/>
        <a:lstStyle/>
        <a:p>
          <a:endParaRPr lang="en-US"/>
        </a:p>
      </dgm:t>
    </dgm:pt>
    <dgm:pt modelId="{ED5E4200-D41B-4B55-BB39-8A5F5372A953}" type="pres">
      <dgm:prSet presAssocID="{39DE80EE-3E2A-4746-8A9D-67370D44750C}" presName="linearFlow" presStyleCnt="0">
        <dgm:presLayoutVars>
          <dgm:dir/>
          <dgm:resizeHandles val="exact"/>
        </dgm:presLayoutVars>
      </dgm:prSet>
      <dgm:spPr/>
    </dgm:pt>
    <dgm:pt modelId="{F762A630-1BBE-44EB-A758-C0F51A028C20}" type="pres">
      <dgm:prSet presAssocID="{DEF26E02-B3D5-47C7-9FEA-EE85A9F6D6FA}" presName="composite" presStyleCnt="0"/>
      <dgm:spPr/>
    </dgm:pt>
    <dgm:pt modelId="{2842E99D-A3F3-4D57-BCF1-8D7EEBD6097D}" type="pres">
      <dgm:prSet presAssocID="{DEF26E02-B3D5-47C7-9FEA-EE85A9F6D6FA}" presName="imgShp" presStyleLbl="fgImgPlace1" presStyleIdx="0" presStyleCnt="3"/>
      <dgm:spPr/>
    </dgm:pt>
    <dgm:pt modelId="{14945C8B-382A-4356-9538-D5215E6922A8}" type="pres">
      <dgm:prSet presAssocID="{DEF26E02-B3D5-47C7-9FEA-EE85A9F6D6FA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94C0E5-030E-4381-9AB3-1A30E10D7899}" type="pres">
      <dgm:prSet presAssocID="{9D17CC14-E971-479D-9A90-3D0575B4A612}" presName="spacing" presStyleCnt="0"/>
      <dgm:spPr/>
    </dgm:pt>
    <dgm:pt modelId="{51D018C5-B339-431B-8F35-E8A95AEDA411}" type="pres">
      <dgm:prSet presAssocID="{9C713B9A-3A69-433C-BD7A-166991336DCB}" presName="composite" presStyleCnt="0"/>
      <dgm:spPr/>
    </dgm:pt>
    <dgm:pt modelId="{0CA34AF6-B04A-4CCE-8FFF-93957DC7054C}" type="pres">
      <dgm:prSet presAssocID="{9C713B9A-3A69-433C-BD7A-166991336DCB}" presName="imgShp" presStyleLbl="fgImgPlace1" presStyleIdx="1" presStyleCnt="3"/>
      <dgm:spPr/>
    </dgm:pt>
    <dgm:pt modelId="{2A3E8F56-57FB-48E5-AE04-C9716E8344D6}" type="pres">
      <dgm:prSet presAssocID="{9C713B9A-3A69-433C-BD7A-166991336DCB}" presName="txShp" presStyleLbl="node1" presStyleIdx="1" presStyleCnt="3" custLinFactNeighborX="-6148" custLinFactNeighborY="23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31485-26FC-4956-88F0-058837D0B8C7}" type="pres">
      <dgm:prSet presAssocID="{0695F4F6-43AD-4379-8FBF-53DEBA27732E}" presName="spacing" presStyleCnt="0"/>
      <dgm:spPr/>
    </dgm:pt>
    <dgm:pt modelId="{9B5161FA-D0C6-4227-8E79-E4DB544C9D71}" type="pres">
      <dgm:prSet presAssocID="{DB3B53B8-6C84-4953-AEED-DEAF6A4D19DF}" presName="composite" presStyleCnt="0"/>
      <dgm:spPr/>
    </dgm:pt>
    <dgm:pt modelId="{0AB66C67-8AF5-48A1-B86D-650B5530F024}" type="pres">
      <dgm:prSet presAssocID="{DB3B53B8-6C84-4953-AEED-DEAF6A4D19DF}" presName="imgShp" presStyleLbl="fgImgPlace1" presStyleIdx="2" presStyleCnt="3"/>
      <dgm:spPr/>
    </dgm:pt>
    <dgm:pt modelId="{57DC4C54-4852-42AE-BBBB-7AAA6040AB3B}" type="pres">
      <dgm:prSet presAssocID="{DB3B53B8-6C84-4953-AEED-DEAF6A4D19DF}" presName="txShp" presStyleLbl="node1" presStyleIdx="2" presStyleCnt="3" custLinFactNeighborX="-10758" custLinFactNeighborY="21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76A33-41FB-4D47-B345-6B5A868A1B29}" type="presOf" srcId="{DEF26E02-B3D5-47C7-9FEA-EE85A9F6D6FA}" destId="{14945C8B-382A-4356-9538-D5215E6922A8}" srcOrd="0" destOrd="0" presId="urn:microsoft.com/office/officeart/2005/8/layout/vList3"/>
    <dgm:cxn modelId="{5B5AAA24-A35D-4D0E-9298-B4C9B34948A5}" type="presOf" srcId="{DB3B53B8-6C84-4953-AEED-DEAF6A4D19DF}" destId="{57DC4C54-4852-42AE-BBBB-7AAA6040AB3B}" srcOrd="0" destOrd="0" presId="urn:microsoft.com/office/officeart/2005/8/layout/vList3"/>
    <dgm:cxn modelId="{F0A0FF8B-90D9-4876-A889-9D72E0145B9C}" type="presOf" srcId="{39DE80EE-3E2A-4746-8A9D-67370D44750C}" destId="{ED5E4200-D41B-4B55-BB39-8A5F5372A953}" srcOrd="0" destOrd="0" presId="urn:microsoft.com/office/officeart/2005/8/layout/vList3"/>
    <dgm:cxn modelId="{F6A33A40-3199-4588-8539-5ED612A6AEC9}" srcId="{39DE80EE-3E2A-4746-8A9D-67370D44750C}" destId="{9C713B9A-3A69-433C-BD7A-166991336DCB}" srcOrd="1" destOrd="0" parTransId="{776BA5EE-FEA9-4A16-8891-BD566766B611}" sibTransId="{0695F4F6-43AD-4379-8FBF-53DEBA27732E}"/>
    <dgm:cxn modelId="{7C2B8401-82DE-4D29-A0EB-83E6400EBE5F}" srcId="{39DE80EE-3E2A-4746-8A9D-67370D44750C}" destId="{DB3B53B8-6C84-4953-AEED-DEAF6A4D19DF}" srcOrd="2" destOrd="0" parTransId="{AAE862D2-E914-46AC-9FB4-993A8010D7C6}" sibTransId="{8672755F-4A9F-4029-8BAC-B9EBB89E7C4D}"/>
    <dgm:cxn modelId="{9AB603D5-1752-419C-974E-15D6748AB479}" srcId="{39DE80EE-3E2A-4746-8A9D-67370D44750C}" destId="{DEF26E02-B3D5-47C7-9FEA-EE85A9F6D6FA}" srcOrd="0" destOrd="0" parTransId="{CF925340-B55D-492D-B9A0-B4E6EBF654A5}" sibTransId="{9D17CC14-E971-479D-9A90-3D0575B4A612}"/>
    <dgm:cxn modelId="{B7B86C33-A22C-4BCB-A8EA-F7299B1DFC7C}" type="presOf" srcId="{9C713B9A-3A69-433C-BD7A-166991336DCB}" destId="{2A3E8F56-57FB-48E5-AE04-C9716E8344D6}" srcOrd="0" destOrd="0" presId="urn:microsoft.com/office/officeart/2005/8/layout/vList3"/>
    <dgm:cxn modelId="{088CD0C7-DF92-4299-A606-5E0B4831DB6F}" type="presParOf" srcId="{ED5E4200-D41B-4B55-BB39-8A5F5372A953}" destId="{F762A630-1BBE-44EB-A758-C0F51A028C20}" srcOrd="0" destOrd="0" presId="urn:microsoft.com/office/officeart/2005/8/layout/vList3"/>
    <dgm:cxn modelId="{7A11E530-518B-407C-A640-247F8134CE79}" type="presParOf" srcId="{F762A630-1BBE-44EB-A758-C0F51A028C20}" destId="{2842E99D-A3F3-4D57-BCF1-8D7EEBD6097D}" srcOrd="0" destOrd="0" presId="urn:microsoft.com/office/officeart/2005/8/layout/vList3"/>
    <dgm:cxn modelId="{AD41A128-9774-4A1B-9DB8-5EF3FCFDC415}" type="presParOf" srcId="{F762A630-1BBE-44EB-A758-C0F51A028C20}" destId="{14945C8B-382A-4356-9538-D5215E6922A8}" srcOrd="1" destOrd="0" presId="urn:microsoft.com/office/officeart/2005/8/layout/vList3"/>
    <dgm:cxn modelId="{FB7A882D-8C27-4056-B368-60BEFBC21A98}" type="presParOf" srcId="{ED5E4200-D41B-4B55-BB39-8A5F5372A953}" destId="{A294C0E5-030E-4381-9AB3-1A30E10D7899}" srcOrd="1" destOrd="0" presId="urn:microsoft.com/office/officeart/2005/8/layout/vList3"/>
    <dgm:cxn modelId="{8C25FB40-9318-4845-8750-78C1CFDCAD6F}" type="presParOf" srcId="{ED5E4200-D41B-4B55-BB39-8A5F5372A953}" destId="{51D018C5-B339-431B-8F35-E8A95AEDA411}" srcOrd="2" destOrd="0" presId="urn:microsoft.com/office/officeart/2005/8/layout/vList3"/>
    <dgm:cxn modelId="{D4BC8576-F5F0-4BC3-841E-070E388526FE}" type="presParOf" srcId="{51D018C5-B339-431B-8F35-E8A95AEDA411}" destId="{0CA34AF6-B04A-4CCE-8FFF-93957DC7054C}" srcOrd="0" destOrd="0" presId="urn:microsoft.com/office/officeart/2005/8/layout/vList3"/>
    <dgm:cxn modelId="{C4574F27-C0BA-47BD-A5DF-589E8661CA03}" type="presParOf" srcId="{51D018C5-B339-431B-8F35-E8A95AEDA411}" destId="{2A3E8F56-57FB-48E5-AE04-C9716E8344D6}" srcOrd="1" destOrd="0" presId="urn:microsoft.com/office/officeart/2005/8/layout/vList3"/>
    <dgm:cxn modelId="{6F1F8FEE-B470-4BA6-9825-0B3B49D5B1FA}" type="presParOf" srcId="{ED5E4200-D41B-4B55-BB39-8A5F5372A953}" destId="{88031485-26FC-4956-88F0-058837D0B8C7}" srcOrd="3" destOrd="0" presId="urn:microsoft.com/office/officeart/2005/8/layout/vList3"/>
    <dgm:cxn modelId="{4C9C2008-92C1-41A2-A6BE-D6B06F8C0F77}" type="presParOf" srcId="{ED5E4200-D41B-4B55-BB39-8A5F5372A953}" destId="{9B5161FA-D0C6-4227-8E79-E4DB544C9D71}" srcOrd="4" destOrd="0" presId="urn:microsoft.com/office/officeart/2005/8/layout/vList3"/>
    <dgm:cxn modelId="{2E895F74-466F-48FC-8ED3-6FF6E2BA820C}" type="presParOf" srcId="{9B5161FA-D0C6-4227-8E79-E4DB544C9D71}" destId="{0AB66C67-8AF5-48A1-B86D-650B5530F024}" srcOrd="0" destOrd="0" presId="urn:microsoft.com/office/officeart/2005/8/layout/vList3"/>
    <dgm:cxn modelId="{01624D17-A2C3-4886-95E7-E2DEDFC654E1}" type="presParOf" srcId="{9B5161FA-D0C6-4227-8E79-E4DB544C9D71}" destId="{57DC4C54-4852-42AE-BBBB-7AAA6040AB3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161A94-41B7-4FB2-B912-DE433F603C20}" type="doc">
      <dgm:prSet loTypeId="urn:microsoft.com/office/officeart/2005/8/layout/hChevron3" loCatId="process" qsTypeId="urn:microsoft.com/office/officeart/2005/8/quickstyle/3d9" qsCatId="3D" csTypeId="urn:microsoft.com/office/officeart/2005/8/colors/accent1_2" csCatId="accent1" phldr="1"/>
      <dgm:spPr/>
    </dgm:pt>
    <dgm:pt modelId="{45BBA2DB-DDC7-4742-98DC-7D92280E74A6}">
      <dgm:prSet phldrT="[Text]" phldr="1"/>
      <dgm:spPr/>
      <dgm:t>
        <a:bodyPr/>
        <a:lstStyle/>
        <a:p>
          <a:endParaRPr lang="en-US" dirty="0"/>
        </a:p>
      </dgm:t>
    </dgm:pt>
    <dgm:pt modelId="{B4AA6D94-6D1C-441E-8360-4F7ECD0A03F5}" type="parTrans" cxnId="{0C7ABAD9-46C7-4CD2-B744-B812849C8F8B}">
      <dgm:prSet/>
      <dgm:spPr/>
      <dgm:t>
        <a:bodyPr/>
        <a:lstStyle/>
        <a:p>
          <a:endParaRPr lang="en-US"/>
        </a:p>
      </dgm:t>
    </dgm:pt>
    <dgm:pt modelId="{AD789784-5F58-42E1-9F9C-7F406148E8B6}" type="sibTrans" cxnId="{0C7ABAD9-46C7-4CD2-B744-B812849C8F8B}">
      <dgm:prSet/>
      <dgm:spPr/>
      <dgm:t>
        <a:bodyPr/>
        <a:lstStyle/>
        <a:p>
          <a:endParaRPr lang="en-US"/>
        </a:p>
      </dgm:t>
    </dgm:pt>
    <dgm:pt modelId="{8FE3D7A2-5517-4557-9411-12E74F97B7A4}">
      <dgm:prSet phldrT="[Text]"/>
      <dgm:spPr/>
      <dgm:t>
        <a:bodyPr/>
        <a:lstStyle/>
        <a:p>
          <a:r>
            <a:rPr lang="en-US" dirty="0" smtClean="0"/>
            <a:t>PIPE </a:t>
          </a:r>
        </a:p>
        <a:p>
          <a:r>
            <a:rPr lang="en-US" dirty="0" smtClean="0"/>
            <a:t>1</a:t>
          </a:r>
          <a:endParaRPr lang="en-US" dirty="0"/>
        </a:p>
      </dgm:t>
    </dgm:pt>
    <dgm:pt modelId="{D979498A-67D3-4F4E-9C80-8668127EB8C0}" type="parTrans" cxnId="{91369F1C-E77C-405E-BC59-22AB159C064B}">
      <dgm:prSet/>
      <dgm:spPr/>
      <dgm:t>
        <a:bodyPr/>
        <a:lstStyle/>
        <a:p>
          <a:endParaRPr lang="en-US"/>
        </a:p>
      </dgm:t>
    </dgm:pt>
    <dgm:pt modelId="{EA087EB9-7015-4ED0-A6F7-F2AE0B2C7066}" type="sibTrans" cxnId="{91369F1C-E77C-405E-BC59-22AB159C064B}">
      <dgm:prSet/>
      <dgm:spPr/>
      <dgm:t>
        <a:bodyPr/>
        <a:lstStyle/>
        <a:p>
          <a:endParaRPr lang="en-US"/>
        </a:p>
      </dgm:t>
    </dgm:pt>
    <dgm:pt modelId="{75774546-ADE1-4ED7-B6D8-44AFE31FAE28}">
      <dgm:prSet phldrT="[Text]" phldr="1"/>
      <dgm:spPr/>
      <dgm:t>
        <a:bodyPr/>
        <a:lstStyle/>
        <a:p>
          <a:endParaRPr lang="en-US" dirty="0"/>
        </a:p>
      </dgm:t>
    </dgm:pt>
    <dgm:pt modelId="{A38B8E63-929B-4A53-B4BE-09BEF91FE1E3}" type="parTrans" cxnId="{8E01D691-37E3-4107-B5A5-E636AA6FF15A}">
      <dgm:prSet/>
      <dgm:spPr/>
      <dgm:t>
        <a:bodyPr/>
        <a:lstStyle/>
        <a:p>
          <a:endParaRPr lang="en-US"/>
        </a:p>
      </dgm:t>
    </dgm:pt>
    <dgm:pt modelId="{0D87D0D7-06DF-4C80-94DD-0B8110ABB48F}" type="sibTrans" cxnId="{8E01D691-37E3-4107-B5A5-E636AA6FF15A}">
      <dgm:prSet/>
      <dgm:spPr/>
      <dgm:t>
        <a:bodyPr/>
        <a:lstStyle/>
        <a:p>
          <a:endParaRPr lang="en-US"/>
        </a:p>
      </dgm:t>
    </dgm:pt>
    <dgm:pt modelId="{66063CC9-671F-4ED6-B375-C918352FD4BA}" type="pres">
      <dgm:prSet presAssocID="{01161A94-41B7-4FB2-B912-DE433F603C20}" presName="Name0" presStyleCnt="0">
        <dgm:presLayoutVars>
          <dgm:dir/>
          <dgm:resizeHandles val="exact"/>
        </dgm:presLayoutVars>
      </dgm:prSet>
      <dgm:spPr/>
    </dgm:pt>
    <dgm:pt modelId="{9C3050D6-886F-4684-884B-73BC059106D0}" type="pres">
      <dgm:prSet presAssocID="{45BBA2DB-DDC7-4742-98DC-7D92280E74A6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3DACD-FF85-4257-A73F-AF818688DF51}" type="pres">
      <dgm:prSet presAssocID="{AD789784-5F58-42E1-9F9C-7F406148E8B6}" presName="parSpace" presStyleCnt="0"/>
      <dgm:spPr/>
    </dgm:pt>
    <dgm:pt modelId="{4963835C-000D-45F0-A185-BD8BB8CD39A8}" type="pres">
      <dgm:prSet presAssocID="{8FE3D7A2-5517-4557-9411-12E74F97B7A4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5F907-3A41-401F-A907-99602A8A625F}" type="pres">
      <dgm:prSet presAssocID="{EA087EB9-7015-4ED0-A6F7-F2AE0B2C7066}" presName="parSpace" presStyleCnt="0"/>
      <dgm:spPr/>
    </dgm:pt>
    <dgm:pt modelId="{1F5D34BB-7670-4B45-BE49-1ACE2ED9BCCD}" type="pres">
      <dgm:prSet presAssocID="{75774546-ADE1-4ED7-B6D8-44AFE31FAE2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369F1C-E77C-405E-BC59-22AB159C064B}" srcId="{01161A94-41B7-4FB2-B912-DE433F603C20}" destId="{8FE3D7A2-5517-4557-9411-12E74F97B7A4}" srcOrd="1" destOrd="0" parTransId="{D979498A-67D3-4F4E-9C80-8668127EB8C0}" sibTransId="{EA087EB9-7015-4ED0-A6F7-F2AE0B2C7066}"/>
    <dgm:cxn modelId="{B80230EC-A5F2-4AED-BBEC-3C6FC3617B74}" type="presOf" srcId="{45BBA2DB-DDC7-4742-98DC-7D92280E74A6}" destId="{9C3050D6-886F-4684-884B-73BC059106D0}" srcOrd="0" destOrd="0" presId="urn:microsoft.com/office/officeart/2005/8/layout/hChevron3"/>
    <dgm:cxn modelId="{725AD63E-1B18-4CF7-B1CB-539BEE1CA3E1}" type="presOf" srcId="{75774546-ADE1-4ED7-B6D8-44AFE31FAE28}" destId="{1F5D34BB-7670-4B45-BE49-1ACE2ED9BCCD}" srcOrd="0" destOrd="0" presId="urn:microsoft.com/office/officeart/2005/8/layout/hChevron3"/>
    <dgm:cxn modelId="{AF77EB62-2EF7-4C3C-B67B-2554A3CE89D7}" type="presOf" srcId="{01161A94-41B7-4FB2-B912-DE433F603C20}" destId="{66063CC9-671F-4ED6-B375-C918352FD4BA}" srcOrd="0" destOrd="0" presId="urn:microsoft.com/office/officeart/2005/8/layout/hChevron3"/>
    <dgm:cxn modelId="{41D7524C-CE82-4991-95BD-92782CE0BCBC}" type="presOf" srcId="{8FE3D7A2-5517-4557-9411-12E74F97B7A4}" destId="{4963835C-000D-45F0-A185-BD8BB8CD39A8}" srcOrd="0" destOrd="0" presId="urn:microsoft.com/office/officeart/2005/8/layout/hChevron3"/>
    <dgm:cxn modelId="{8E01D691-37E3-4107-B5A5-E636AA6FF15A}" srcId="{01161A94-41B7-4FB2-B912-DE433F603C20}" destId="{75774546-ADE1-4ED7-B6D8-44AFE31FAE28}" srcOrd="2" destOrd="0" parTransId="{A38B8E63-929B-4A53-B4BE-09BEF91FE1E3}" sibTransId="{0D87D0D7-06DF-4C80-94DD-0B8110ABB48F}"/>
    <dgm:cxn modelId="{0C7ABAD9-46C7-4CD2-B744-B812849C8F8B}" srcId="{01161A94-41B7-4FB2-B912-DE433F603C20}" destId="{45BBA2DB-DDC7-4742-98DC-7D92280E74A6}" srcOrd="0" destOrd="0" parTransId="{B4AA6D94-6D1C-441E-8360-4F7ECD0A03F5}" sibTransId="{AD789784-5F58-42E1-9F9C-7F406148E8B6}"/>
    <dgm:cxn modelId="{5050EC3E-0C90-4219-AE81-EBF8EE16C8B1}" type="presParOf" srcId="{66063CC9-671F-4ED6-B375-C918352FD4BA}" destId="{9C3050D6-886F-4684-884B-73BC059106D0}" srcOrd="0" destOrd="0" presId="urn:microsoft.com/office/officeart/2005/8/layout/hChevron3"/>
    <dgm:cxn modelId="{B3196380-6946-4B4F-B0FE-D358DD76B925}" type="presParOf" srcId="{66063CC9-671F-4ED6-B375-C918352FD4BA}" destId="{1313DACD-FF85-4257-A73F-AF818688DF51}" srcOrd="1" destOrd="0" presId="urn:microsoft.com/office/officeart/2005/8/layout/hChevron3"/>
    <dgm:cxn modelId="{BC24B312-BF91-4A1C-A3FD-FFD0D8DAE1DF}" type="presParOf" srcId="{66063CC9-671F-4ED6-B375-C918352FD4BA}" destId="{4963835C-000D-45F0-A185-BD8BB8CD39A8}" srcOrd="2" destOrd="0" presId="urn:microsoft.com/office/officeart/2005/8/layout/hChevron3"/>
    <dgm:cxn modelId="{D255D98F-52B7-43B8-A9D9-B1BF96BDDBD8}" type="presParOf" srcId="{66063CC9-671F-4ED6-B375-C918352FD4BA}" destId="{3685F907-3A41-401F-A907-99602A8A625F}" srcOrd="3" destOrd="0" presId="urn:microsoft.com/office/officeart/2005/8/layout/hChevron3"/>
    <dgm:cxn modelId="{C35AEF4B-0003-429B-8B15-13E57A13664F}" type="presParOf" srcId="{66063CC9-671F-4ED6-B375-C918352FD4BA}" destId="{1F5D34BB-7670-4B45-BE49-1ACE2ED9BCC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1161A94-41B7-4FB2-B912-DE433F603C20}" type="doc">
      <dgm:prSet loTypeId="urn:microsoft.com/office/officeart/2005/8/layout/hChevron3" loCatId="process" qsTypeId="urn:microsoft.com/office/officeart/2005/8/quickstyle/3d9" qsCatId="3D" csTypeId="urn:microsoft.com/office/officeart/2005/8/colors/accent1_2" csCatId="accent1" phldr="1"/>
      <dgm:spPr/>
    </dgm:pt>
    <dgm:pt modelId="{45BBA2DB-DDC7-4742-98DC-7D92280E74A6}">
      <dgm:prSet phldrT="[Text]" phldr="1"/>
      <dgm:spPr/>
      <dgm:t>
        <a:bodyPr/>
        <a:lstStyle/>
        <a:p>
          <a:endParaRPr lang="en-US" dirty="0"/>
        </a:p>
      </dgm:t>
    </dgm:pt>
    <dgm:pt modelId="{B4AA6D94-6D1C-441E-8360-4F7ECD0A03F5}" type="parTrans" cxnId="{0C7ABAD9-46C7-4CD2-B744-B812849C8F8B}">
      <dgm:prSet/>
      <dgm:spPr/>
      <dgm:t>
        <a:bodyPr/>
        <a:lstStyle/>
        <a:p>
          <a:endParaRPr lang="en-US"/>
        </a:p>
      </dgm:t>
    </dgm:pt>
    <dgm:pt modelId="{AD789784-5F58-42E1-9F9C-7F406148E8B6}" type="sibTrans" cxnId="{0C7ABAD9-46C7-4CD2-B744-B812849C8F8B}">
      <dgm:prSet/>
      <dgm:spPr/>
      <dgm:t>
        <a:bodyPr/>
        <a:lstStyle/>
        <a:p>
          <a:endParaRPr lang="en-US"/>
        </a:p>
      </dgm:t>
    </dgm:pt>
    <dgm:pt modelId="{8FE3D7A2-5517-4557-9411-12E74F97B7A4}">
      <dgm:prSet phldrT="[Text]"/>
      <dgm:spPr/>
      <dgm:t>
        <a:bodyPr/>
        <a:lstStyle/>
        <a:p>
          <a:r>
            <a:rPr lang="en-US" dirty="0" smtClean="0"/>
            <a:t>PIPE</a:t>
          </a:r>
        </a:p>
        <a:p>
          <a:r>
            <a:rPr lang="en-US" dirty="0" smtClean="0"/>
            <a:t>2</a:t>
          </a:r>
          <a:endParaRPr lang="en-US" dirty="0"/>
        </a:p>
      </dgm:t>
    </dgm:pt>
    <dgm:pt modelId="{D979498A-67D3-4F4E-9C80-8668127EB8C0}" type="parTrans" cxnId="{91369F1C-E77C-405E-BC59-22AB159C064B}">
      <dgm:prSet/>
      <dgm:spPr/>
      <dgm:t>
        <a:bodyPr/>
        <a:lstStyle/>
        <a:p>
          <a:endParaRPr lang="en-US"/>
        </a:p>
      </dgm:t>
    </dgm:pt>
    <dgm:pt modelId="{EA087EB9-7015-4ED0-A6F7-F2AE0B2C7066}" type="sibTrans" cxnId="{91369F1C-E77C-405E-BC59-22AB159C064B}">
      <dgm:prSet/>
      <dgm:spPr/>
      <dgm:t>
        <a:bodyPr/>
        <a:lstStyle/>
        <a:p>
          <a:endParaRPr lang="en-US"/>
        </a:p>
      </dgm:t>
    </dgm:pt>
    <dgm:pt modelId="{75774546-ADE1-4ED7-B6D8-44AFE31FAE28}">
      <dgm:prSet phldrT="[Text]" phldr="1"/>
      <dgm:spPr/>
      <dgm:t>
        <a:bodyPr/>
        <a:lstStyle/>
        <a:p>
          <a:endParaRPr lang="en-US"/>
        </a:p>
      </dgm:t>
    </dgm:pt>
    <dgm:pt modelId="{A38B8E63-929B-4A53-B4BE-09BEF91FE1E3}" type="parTrans" cxnId="{8E01D691-37E3-4107-B5A5-E636AA6FF15A}">
      <dgm:prSet/>
      <dgm:spPr/>
      <dgm:t>
        <a:bodyPr/>
        <a:lstStyle/>
        <a:p>
          <a:endParaRPr lang="en-US"/>
        </a:p>
      </dgm:t>
    </dgm:pt>
    <dgm:pt modelId="{0D87D0D7-06DF-4C80-94DD-0B8110ABB48F}" type="sibTrans" cxnId="{8E01D691-37E3-4107-B5A5-E636AA6FF15A}">
      <dgm:prSet/>
      <dgm:spPr/>
      <dgm:t>
        <a:bodyPr/>
        <a:lstStyle/>
        <a:p>
          <a:endParaRPr lang="en-US"/>
        </a:p>
      </dgm:t>
    </dgm:pt>
    <dgm:pt modelId="{66063CC9-671F-4ED6-B375-C918352FD4BA}" type="pres">
      <dgm:prSet presAssocID="{01161A94-41B7-4FB2-B912-DE433F603C20}" presName="Name0" presStyleCnt="0">
        <dgm:presLayoutVars>
          <dgm:dir/>
          <dgm:resizeHandles val="exact"/>
        </dgm:presLayoutVars>
      </dgm:prSet>
      <dgm:spPr/>
    </dgm:pt>
    <dgm:pt modelId="{9C3050D6-886F-4684-884B-73BC059106D0}" type="pres">
      <dgm:prSet presAssocID="{45BBA2DB-DDC7-4742-98DC-7D92280E74A6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3DACD-FF85-4257-A73F-AF818688DF51}" type="pres">
      <dgm:prSet presAssocID="{AD789784-5F58-42E1-9F9C-7F406148E8B6}" presName="parSpace" presStyleCnt="0"/>
      <dgm:spPr/>
    </dgm:pt>
    <dgm:pt modelId="{4963835C-000D-45F0-A185-BD8BB8CD39A8}" type="pres">
      <dgm:prSet presAssocID="{8FE3D7A2-5517-4557-9411-12E74F97B7A4}" presName="parTxOnly" presStyleLbl="node1" presStyleIdx="1" presStyleCnt="3" custLinFactNeighborX="23586" custLinFactNeighborY="27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5F907-3A41-401F-A907-99602A8A625F}" type="pres">
      <dgm:prSet presAssocID="{EA087EB9-7015-4ED0-A6F7-F2AE0B2C7066}" presName="parSpace" presStyleCnt="0"/>
      <dgm:spPr/>
    </dgm:pt>
    <dgm:pt modelId="{1F5D34BB-7670-4B45-BE49-1ACE2ED9BCCD}" type="pres">
      <dgm:prSet presAssocID="{75774546-ADE1-4ED7-B6D8-44AFE31FAE2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369F1C-E77C-405E-BC59-22AB159C064B}" srcId="{01161A94-41B7-4FB2-B912-DE433F603C20}" destId="{8FE3D7A2-5517-4557-9411-12E74F97B7A4}" srcOrd="1" destOrd="0" parTransId="{D979498A-67D3-4F4E-9C80-8668127EB8C0}" sibTransId="{EA087EB9-7015-4ED0-A6F7-F2AE0B2C7066}"/>
    <dgm:cxn modelId="{4B3D0B33-2084-402C-9553-B81FF404DDF6}" type="presOf" srcId="{8FE3D7A2-5517-4557-9411-12E74F97B7A4}" destId="{4963835C-000D-45F0-A185-BD8BB8CD39A8}" srcOrd="0" destOrd="0" presId="urn:microsoft.com/office/officeart/2005/8/layout/hChevron3"/>
    <dgm:cxn modelId="{226822D0-69CB-4E9F-870C-2E91E47E5A3C}" type="presOf" srcId="{45BBA2DB-DDC7-4742-98DC-7D92280E74A6}" destId="{9C3050D6-886F-4684-884B-73BC059106D0}" srcOrd="0" destOrd="0" presId="urn:microsoft.com/office/officeart/2005/8/layout/hChevron3"/>
    <dgm:cxn modelId="{04375B78-6D1A-440E-8105-3D9F16AAE360}" type="presOf" srcId="{75774546-ADE1-4ED7-B6D8-44AFE31FAE28}" destId="{1F5D34BB-7670-4B45-BE49-1ACE2ED9BCCD}" srcOrd="0" destOrd="0" presId="urn:microsoft.com/office/officeart/2005/8/layout/hChevron3"/>
    <dgm:cxn modelId="{0C7ABAD9-46C7-4CD2-B744-B812849C8F8B}" srcId="{01161A94-41B7-4FB2-B912-DE433F603C20}" destId="{45BBA2DB-DDC7-4742-98DC-7D92280E74A6}" srcOrd="0" destOrd="0" parTransId="{B4AA6D94-6D1C-441E-8360-4F7ECD0A03F5}" sibTransId="{AD789784-5F58-42E1-9F9C-7F406148E8B6}"/>
    <dgm:cxn modelId="{8E01D691-37E3-4107-B5A5-E636AA6FF15A}" srcId="{01161A94-41B7-4FB2-B912-DE433F603C20}" destId="{75774546-ADE1-4ED7-B6D8-44AFE31FAE28}" srcOrd="2" destOrd="0" parTransId="{A38B8E63-929B-4A53-B4BE-09BEF91FE1E3}" sibTransId="{0D87D0D7-06DF-4C80-94DD-0B8110ABB48F}"/>
    <dgm:cxn modelId="{5566E9A1-0559-4F13-8797-99D7FA61C583}" type="presOf" srcId="{01161A94-41B7-4FB2-B912-DE433F603C20}" destId="{66063CC9-671F-4ED6-B375-C918352FD4BA}" srcOrd="0" destOrd="0" presId="urn:microsoft.com/office/officeart/2005/8/layout/hChevron3"/>
    <dgm:cxn modelId="{4BFEA8B9-63B8-4E64-9B3C-8E5E73C61356}" type="presParOf" srcId="{66063CC9-671F-4ED6-B375-C918352FD4BA}" destId="{9C3050D6-886F-4684-884B-73BC059106D0}" srcOrd="0" destOrd="0" presId="urn:microsoft.com/office/officeart/2005/8/layout/hChevron3"/>
    <dgm:cxn modelId="{F020A45B-6826-4A88-B2A8-E744DD3B8930}" type="presParOf" srcId="{66063CC9-671F-4ED6-B375-C918352FD4BA}" destId="{1313DACD-FF85-4257-A73F-AF818688DF51}" srcOrd="1" destOrd="0" presId="urn:microsoft.com/office/officeart/2005/8/layout/hChevron3"/>
    <dgm:cxn modelId="{75772D12-AB80-4B34-A929-4D0C88E4ABF8}" type="presParOf" srcId="{66063CC9-671F-4ED6-B375-C918352FD4BA}" destId="{4963835C-000D-45F0-A185-BD8BB8CD39A8}" srcOrd="2" destOrd="0" presId="urn:microsoft.com/office/officeart/2005/8/layout/hChevron3"/>
    <dgm:cxn modelId="{BC03346C-8CD5-4E4C-AE5A-A20653A9C2C9}" type="presParOf" srcId="{66063CC9-671F-4ED6-B375-C918352FD4BA}" destId="{3685F907-3A41-401F-A907-99602A8A625F}" srcOrd="3" destOrd="0" presId="urn:microsoft.com/office/officeart/2005/8/layout/hChevron3"/>
    <dgm:cxn modelId="{3FBC4E7F-ECBF-4D96-BAE2-F66BD14D7E5F}" type="presParOf" srcId="{66063CC9-671F-4ED6-B375-C918352FD4BA}" destId="{1F5D34BB-7670-4B45-BE49-1ACE2ED9BCC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161A94-41B7-4FB2-B912-DE433F603C20}" type="doc">
      <dgm:prSet loTypeId="urn:microsoft.com/office/officeart/2005/8/layout/hChevron3" loCatId="process" qsTypeId="urn:microsoft.com/office/officeart/2005/8/quickstyle/3d9" qsCatId="3D" csTypeId="urn:microsoft.com/office/officeart/2005/8/colors/accent1_2" csCatId="accent1" phldr="1"/>
      <dgm:spPr/>
    </dgm:pt>
    <dgm:pt modelId="{45BBA2DB-DDC7-4742-98DC-7D92280E74A6}">
      <dgm:prSet phldrT="[Text]" phldr="1"/>
      <dgm:spPr/>
      <dgm:t>
        <a:bodyPr/>
        <a:lstStyle/>
        <a:p>
          <a:endParaRPr lang="en-US" dirty="0"/>
        </a:p>
      </dgm:t>
    </dgm:pt>
    <dgm:pt modelId="{B4AA6D94-6D1C-441E-8360-4F7ECD0A03F5}" type="parTrans" cxnId="{0C7ABAD9-46C7-4CD2-B744-B812849C8F8B}">
      <dgm:prSet/>
      <dgm:spPr/>
      <dgm:t>
        <a:bodyPr/>
        <a:lstStyle/>
        <a:p>
          <a:endParaRPr lang="en-US"/>
        </a:p>
      </dgm:t>
    </dgm:pt>
    <dgm:pt modelId="{AD789784-5F58-42E1-9F9C-7F406148E8B6}" type="sibTrans" cxnId="{0C7ABAD9-46C7-4CD2-B744-B812849C8F8B}">
      <dgm:prSet/>
      <dgm:spPr/>
      <dgm:t>
        <a:bodyPr/>
        <a:lstStyle/>
        <a:p>
          <a:endParaRPr lang="en-US"/>
        </a:p>
      </dgm:t>
    </dgm:pt>
    <dgm:pt modelId="{8FE3D7A2-5517-4557-9411-12E74F97B7A4}">
      <dgm:prSet phldrT="[Text]"/>
      <dgm:spPr/>
      <dgm:t>
        <a:bodyPr/>
        <a:lstStyle/>
        <a:p>
          <a:r>
            <a:rPr lang="en-US" dirty="0" smtClean="0"/>
            <a:t>PIPE 3</a:t>
          </a:r>
          <a:endParaRPr lang="en-US" dirty="0"/>
        </a:p>
      </dgm:t>
    </dgm:pt>
    <dgm:pt modelId="{D979498A-67D3-4F4E-9C80-8668127EB8C0}" type="parTrans" cxnId="{91369F1C-E77C-405E-BC59-22AB159C064B}">
      <dgm:prSet/>
      <dgm:spPr/>
      <dgm:t>
        <a:bodyPr/>
        <a:lstStyle/>
        <a:p>
          <a:endParaRPr lang="en-US"/>
        </a:p>
      </dgm:t>
    </dgm:pt>
    <dgm:pt modelId="{EA087EB9-7015-4ED0-A6F7-F2AE0B2C7066}" type="sibTrans" cxnId="{91369F1C-E77C-405E-BC59-22AB159C064B}">
      <dgm:prSet/>
      <dgm:spPr/>
      <dgm:t>
        <a:bodyPr/>
        <a:lstStyle/>
        <a:p>
          <a:endParaRPr lang="en-US"/>
        </a:p>
      </dgm:t>
    </dgm:pt>
    <dgm:pt modelId="{75774546-ADE1-4ED7-B6D8-44AFE31FAE28}">
      <dgm:prSet phldrT="[Text]" phldr="1"/>
      <dgm:spPr/>
      <dgm:t>
        <a:bodyPr/>
        <a:lstStyle/>
        <a:p>
          <a:endParaRPr lang="en-US"/>
        </a:p>
      </dgm:t>
    </dgm:pt>
    <dgm:pt modelId="{A38B8E63-929B-4A53-B4BE-09BEF91FE1E3}" type="parTrans" cxnId="{8E01D691-37E3-4107-B5A5-E636AA6FF15A}">
      <dgm:prSet/>
      <dgm:spPr/>
      <dgm:t>
        <a:bodyPr/>
        <a:lstStyle/>
        <a:p>
          <a:endParaRPr lang="en-US"/>
        </a:p>
      </dgm:t>
    </dgm:pt>
    <dgm:pt modelId="{0D87D0D7-06DF-4C80-94DD-0B8110ABB48F}" type="sibTrans" cxnId="{8E01D691-37E3-4107-B5A5-E636AA6FF15A}">
      <dgm:prSet/>
      <dgm:spPr/>
      <dgm:t>
        <a:bodyPr/>
        <a:lstStyle/>
        <a:p>
          <a:endParaRPr lang="en-US"/>
        </a:p>
      </dgm:t>
    </dgm:pt>
    <dgm:pt modelId="{66063CC9-671F-4ED6-B375-C918352FD4BA}" type="pres">
      <dgm:prSet presAssocID="{01161A94-41B7-4FB2-B912-DE433F603C20}" presName="Name0" presStyleCnt="0">
        <dgm:presLayoutVars>
          <dgm:dir/>
          <dgm:resizeHandles val="exact"/>
        </dgm:presLayoutVars>
      </dgm:prSet>
      <dgm:spPr/>
    </dgm:pt>
    <dgm:pt modelId="{9C3050D6-886F-4684-884B-73BC059106D0}" type="pres">
      <dgm:prSet presAssocID="{45BBA2DB-DDC7-4742-98DC-7D92280E74A6}" presName="parTxOnly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3DACD-FF85-4257-A73F-AF818688DF51}" type="pres">
      <dgm:prSet presAssocID="{AD789784-5F58-42E1-9F9C-7F406148E8B6}" presName="parSpace" presStyleCnt="0"/>
      <dgm:spPr/>
    </dgm:pt>
    <dgm:pt modelId="{4963835C-000D-45F0-A185-BD8BB8CD39A8}" type="pres">
      <dgm:prSet presAssocID="{8FE3D7A2-5517-4557-9411-12E74F97B7A4}" presName="parTxOnly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85F907-3A41-401F-A907-99602A8A625F}" type="pres">
      <dgm:prSet presAssocID="{EA087EB9-7015-4ED0-A6F7-F2AE0B2C7066}" presName="parSpace" presStyleCnt="0"/>
      <dgm:spPr/>
    </dgm:pt>
    <dgm:pt modelId="{1F5D34BB-7670-4B45-BE49-1ACE2ED9BCCD}" type="pres">
      <dgm:prSet presAssocID="{75774546-ADE1-4ED7-B6D8-44AFE31FAE28}" presName="parTxOnly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369F1C-E77C-405E-BC59-22AB159C064B}" srcId="{01161A94-41B7-4FB2-B912-DE433F603C20}" destId="{8FE3D7A2-5517-4557-9411-12E74F97B7A4}" srcOrd="1" destOrd="0" parTransId="{D979498A-67D3-4F4E-9C80-8668127EB8C0}" sibTransId="{EA087EB9-7015-4ED0-A6F7-F2AE0B2C7066}"/>
    <dgm:cxn modelId="{55C4FC94-3314-4C85-832E-FD0BE2613555}" type="presOf" srcId="{45BBA2DB-DDC7-4742-98DC-7D92280E74A6}" destId="{9C3050D6-886F-4684-884B-73BC059106D0}" srcOrd="0" destOrd="0" presId="urn:microsoft.com/office/officeart/2005/8/layout/hChevron3"/>
    <dgm:cxn modelId="{008EA5BB-51BF-4220-A243-5D4159DAC42D}" type="presOf" srcId="{01161A94-41B7-4FB2-B912-DE433F603C20}" destId="{66063CC9-671F-4ED6-B375-C918352FD4BA}" srcOrd="0" destOrd="0" presId="urn:microsoft.com/office/officeart/2005/8/layout/hChevron3"/>
    <dgm:cxn modelId="{7D54780F-E223-442E-8499-6AB570130364}" type="presOf" srcId="{8FE3D7A2-5517-4557-9411-12E74F97B7A4}" destId="{4963835C-000D-45F0-A185-BD8BB8CD39A8}" srcOrd="0" destOrd="0" presId="urn:microsoft.com/office/officeart/2005/8/layout/hChevron3"/>
    <dgm:cxn modelId="{EFD1DF7C-7A18-4444-9383-4A6356EDD007}" type="presOf" srcId="{75774546-ADE1-4ED7-B6D8-44AFE31FAE28}" destId="{1F5D34BB-7670-4B45-BE49-1ACE2ED9BCCD}" srcOrd="0" destOrd="0" presId="urn:microsoft.com/office/officeart/2005/8/layout/hChevron3"/>
    <dgm:cxn modelId="{0C7ABAD9-46C7-4CD2-B744-B812849C8F8B}" srcId="{01161A94-41B7-4FB2-B912-DE433F603C20}" destId="{45BBA2DB-DDC7-4742-98DC-7D92280E74A6}" srcOrd="0" destOrd="0" parTransId="{B4AA6D94-6D1C-441E-8360-4F7ECD0A03F5}" sibTransId="{AD789784-5F58-42E1-9F9C-7F406148E8B6}"/>
    <dgm:cxn modelId="{8E01D691-37E3-4107-B5A5-E636AA6FF15A}" srcId="{01161A94-41B7-4FB2-B912-DE433F603C20}" destId="{75774546-ADE1-4ED7-B6D8-44AFE31FAE28}" srcOrd="2" destOrd="0" parTransId="{A38B8E63-929B-4A53-B4BE-09BEF91FE1E3}" sibTransId="{0D87D0D7-06DF-4C80-94DD-0B8110ABB48F}"/>
    <dgm:cxn modelId="{16528843-9EDD-4EBC-858E-534684A31016}" type="presParOf" srcId="{66063CC9-671F-4ED6-B375-C918352FD4BA}" destId="{9C3050D6-886F-4684-884B-73BC059106D0}" srcOrd="0" destOrd="0" presId="urn:microsoft.com/office/officeart/2005/8/layout/hChevron3"/>
    <dgm:cxn modelId="{BDB6C5F1-F714-4298-B233-0439746AABCC}" type="presParOf" srcId="{66063CC9-671F-4ED6-B375-C918352FD4BA}" destId="{1313DACD-FF85-4257-A73F-AF818688DF51}" srcOrd="1" destOrd="0" presId="urn:microsoft.com/office/officeart/2005/8/layout/hChevron3"/>
    <dgm:cxn modelId="{332FEDD9-3D5F-40A2-B41E-E22AD11C68E7}" type="presParOf" srcId="{66063CC9-671F-4ED6-B375-C918352FD4BA}" destId="{4963835C-000D-45F0-A185-BD8BB8CD39A8}" srcOrd="2" destOrd="0" presId="urn:microsoft.com/office/officeart/2005/8/layout/hChevron3"/>
    <dgm:cxn modelId="{09F8431A-3C04-4FB7-873C-E7FA4185D2CA}" type="presParOf" srcId="{66063CC9-671F-4ED6-B375-C918352FD4BA}" destId="{3685F907-3A41-401F-A907-99602A8A625F}" srcOrd="3" destOrd="0" presId="urn:microsoft.com/office/officeart/2005/8/layout/hChevron3"/>
    <dgm:cxn modelId="{3B900860-CD7D-4A9C-86CA-3BB79D7FF410}" type="presParOf" srcId="{66063CC9-671F-4ED6-B375-C918352FD4BA}" destId="{1F5D34BB-7670-4B45-BE49-1ACE2ED9BCC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00FCE-58CC-48B6-806B-DDF200BCAE26}">
      <dsp:nvSpPr>
        <dsp:cNvPr id="0" name=""/>
        <dsp:cNvSpPr/>
      </dsp:nvSpPr>
      <dsp:spPr>
        <a:xfrm>
          <a:off x="3718588" y="801933"/>
          <a:ext cx="59236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92369" y="45720"/>
              </a:lnTo>
            </a:path>
          </a:pathLst>
        </a:custGeom>
        <a:noFill/>
        <a:ln w="9525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99199" y="844410"/>
        <a:ext cx="31148" cy="6487"/>
      </dsp:txXfrm>
    </dsp:sp>
    <dsp:sp modelId="{84E65CF0-C6A5-49B5-9B6D-B0F7D86A9268}">
      <dsp:nvSpPr>
        <dsp:cNvPr id="0" name=""/>
        <dsp:cNvSpPr/>
      </dsp:nvSpPr>
      <dsp:spPr>
        <a:xfrm>
          <a:off x="899734" y="1457"/>
          <a:ext cx="2820654" cy="169239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CREATE TEXT FILE</a:t>
          </a:r>
          <a:endParaRPr lang="en-US" sz="3000" kern="1200" dirty="0"/>
        </a:p>
      </dsp:txBody>
      <dsp:txXfrm>
        <a:off x="899734" y="1457"/>
        <a:ext cx="2820654" cy="1692392"/>
      </dsp:txXfrm>
    </dsp:sp>
    <dsp:sp modelId="{8BF2D9A8-7592-401D-A278-12C5DB220DC2}">
      <dsp:nvSpPr>
        <dsp:cNvPr id="0" name=""/>
        <dsp:cNvSpPr/>
      </dsp:nvSpPr>
      <dsp:spPr>
        <a:xfrm>
          <a:off x="7162213" y="801933"/>
          <a:ext cx="618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8150" y="45720"/>
              </a:lnTo>
            </a:path>
          </a:pathLst>
        </a:custGeom>
        <a:noFill/>
        <a:ln w="9525" cap="rnd" cmpd="sng" algn="ctr">
          <a:solidFill>
            <a:schemeClr val="accent3">
              <a:hueOff val="3749681"/>
              <a:satOff val="730"/>
              <a:lumOff val="3922"/>
              <a:alphaOff val="0"/>
            </a:schemeClr>
          </a:solidFill>
          <a:prstDash val="solid"/>
          <a:tailEnd type="arrow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455069" y="844410"/>
        <a:ext cx="32437" cy="6487"/>
      </dsp:txXfrm>
    </dsp:sp>
    <dsp:sp modelId="{37759CC1-6853-4D54-B400-DDE0676EB278}">
      <dsp:nvSpPr>
        <dsp:cNvPr id="0" name=""/>
        <dsp:cNvSpPr/>
      </dsp:nvSpPr>
      <dsp:spPr>
        <a:xfrm>
          <a:off x="4343358" y="1457"/>
          <a:ext cx="2820654" cy="1692392"/>
        </a:xfrm>
        <a:prstGeom prst="rect">
          <a:avLst/>
        </a:prstGeom>
        <a:solidFill>
          <a:schemeClr val="accent3">
            <a:hueOff val="2812261"/>
            <a:satOff val="547"/>
            <a:lumOff val="2941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OPEN FILE ON FD</a:t>
          </a:r>
          <a:endParaRPr lang="en-US" sz="3000" kern="1200" dirty="0"/>
        </a:p>
      </dsp:txBody>
      <dsp:txXfrm>
        <a:off x="4343358" y="1457"/>
        <a:ext cx="2820654" cy="1692392"/>
      </dsp:txXfrm>
    </dsp:sp>
    <dsp:sp modelId="{7245B095-32E5-47C7-B973-DC45CE558F46}">
      <dsp:nvSpPr>
        <dsp:cNvPr id="0" name=""/>
        <dsp:cNvSpPr/>
      </dsp:nvSpPr>
      <dsp:spPr>
        <a:xfrm>
          <a:off x="2284280" y="1692050"/>
          <a:ext cx="6938810" cy="618150"/>
        </a:xfrm>
        <a:custGeom>
          <a:avLst/>
          <a:gdLst/>
          <a:ahLst/>
          <a:cxnLst/>
          <a:rect l="0" t="0" r="0" b="0"/>
          <a:pathLst>
            <a:path>
              <a:moveTo>
                <a:pt x="6938810" y="0"/>
              </a:moveTo>
              <a:lnTo>
                <a:pt x="6938810" y="326175"/>
              </a:lnTo>
              <a:lnTo>
                <a:pt x="0" y="326175"/>
              </a:lnTo>
              <a:lnTo>
                <a:pt x="0" y="618150"/>
              </a:lnTo>
            </a:path>
          </a:pathLst>
        </a:custGeom>
        <a:noFill/>
        <a:ln w="9525" cap="rnd" cmpd="sng" algn="ctr">
          <a:solidFill>
            <a:schemeClr val="accent3">
              <a:hueOff val="7499362"/>
              <a:satOff val="1459"/>
              <a:lumOff val="7843"/>
              <a:alphaOff val="0"/>
            </a:schemeClr>
          </a:solidFill>
          <a:prstDash val="solid"/>
          <a:tailEnd type="arrow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579459" y="1997881"/>
        <a:ext cx="348453" cy="6487"/>
      </dsp:txXfrm>
    </dsp:sp>
    <dsp:sp modelId="{38EBA70F-E1DD-4A49-92C1-4E5E36E7594D}">
      <dsp:nvSpPr>
        <dsp:cNvPr id="0" name=""/>
        <dsp:cNvSpPr/>
      </dsp:nvSpPr>
      <dsp:spPr>
        <a:xfrm>
          <a:off x="7812763" y="1457"/>
          <a:ext cx="2820654" cy="1692392"/>
        </a:xfrm>
        <a:prstGeom prst="rect">
          <a:avLst/>
        </a:prstGeom>
        <a:solidFill>
          <a:schemeClr val="accent3">
            <a:hueOff val="5624522"/>
            <a:satOff val="1095"/>
            <a:lumOff val="5882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READ TEXT FILE ON FD</a:t>
          </a:r>
          <a:endParaRPr lang="en-US" sz="3000" kern="1200" dirty="0"/>
        </a:p>
      </dsp:txBody>
      <dsp:txXfrm>
        <a:off x="7812763" y="1457"/>
        <a:ext cx="2820654" cy="1692392"/>
      </dsp:txXfrm>
    </dsp:sp>
    <dsp:sp modelId="{D97C116D-2E93-4705-99B9-21E83784B6E6}">
      <dsp:nvSpPr>
        <dsp:cNvPr id="0" name=""/>
        <dsp:cNvSpPr/>
      </dsp:nvSpPr>
      <dsp:spPr>
        <a:xfrm>
          <a:off x="3692808" y="3143077"/>
          <a:ext cx="618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18150" y="45720"/>
              </a:lnTo>
            </a:path>
          </a:pathLst>
        </a:custGeom>
        <a:noFill/>
        <a:ln w="9525" cap="rnd" cmpd="sng" algn="ctr">
          <a:solidFill>
            <a:schemeClr val="accent3">
              <a:hueOff val="11249043"/>
              <a:satOff val="2189"/>
              <a:lumOff val="11765"/>
              <a:alphaOff val="0"/>
            </a:schemeClr>
          </a:solidFill>
          <a:prstDash val="solid"/>
          <a:tailEnd type="arrow"/>
        </a:ln>
        <a:effectLst/>
        <a:sp3d z="-110000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985664" y="3185553"/>
        <a:ext cx="32437" cy="6487"/>
      </dsp:txXfrm>
    </dsp:sp>
    <dsp:sp modelId="{55C695C4-4791-466C-AF3B-5B959F4677A9}">
      <dsp:nvSpPr>
        <dsp:cNvPr id="0" name=""/>
        <dsp:cNvSpPr/>
      </dsp:nvSpPr>
      <dsp:spPr>
        <a:xfrm>
          <a:off x="873953" y="2342600"/>
          <a:ext cx="2820654" cy="1692392"/>
        </a:xfrm>
        <a:prstGeom prst="rect">
          <a:avLst/>
        </a:prstGeom>
        <a:solidFill>
          <a:schemeClr val="accent3">
            <a:hueOff val="8436782"/>
            <a:satOff val="1642"/>
            <a:lumOff val="8824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FIND UNIQUE CHARACTER</a:t>
          </a:r>
          <a:endParaRPr lang="en-US" sz="3000" kern="1200" dirty="0"/>
        </a:p>
      </dsp:txBody>
      <dsp:txXfrm>
        <a:off x="873953" y="2342600"/>
        <a:ext cx="2820654" cy="1692392"/>
      </dsp:txXfrm>
    </dsp:sp>
    <dsp:sp modelId="{95304036-D3FE-461F-AD30-C173AB0478FD}">
      <dsp:nvSpPr>
        <dsp:cNvPr id="0" name=""/>
        <dsp:cNvSpPr/>
      </dsp:nvSpPr>
      <dsp:spPr>
        <a:xfrm>
          <a:off x="4343358" y="2342600"/>
          <a:ext cx="2820654" cy="1692392"/>
        </a:xfrm>
        <a:prstGeom prst="rect">
          <a:avLst/>
        </a:prstGeom>
        <a:solidFill>
          <a:schemeClr val="accent3">
            <a:hueOff val="11249043"/>
            <a:satOff val="2189"/>
            <a:lumOff val="11765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smtClean="0"/>
            <a:t>COMPRESS  FILE  BY BIT SHIFTING</a:t>
          </a:r>
          <a:endParaRPr lang="en-US" sz="3000" kern="1200" dirty="0"/>
        </a:p>
      </dsp:txBody>
      <dsp:txXfrm>
        <a:off x="4343358" y="2342600"/>
        <a:ext cx="2820654" cy="16923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687E1-C82C-4E49-A85C-4F2445D1FF74}">
      <dsp:nvSpPr>
        <dsp:cNvPr id="0" name=""/>
        <dsp:cNvSpPr/>
      </dsp:nvSpPr>
      <dsp:spPr>
        <a:xfrm>
          <a:off x="3427832" y="1708150"/>
          <a:ext cx="425807" cy="8113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12903" y="0"/>
              </a:lnTo>
              <a:lnTo>
                <a:pt x="212903" y="811371"/>
              </a:lnTo>
              <a:lnTo>
                <a:pt x="425807" y="81137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17828" y="2090927"/>
        <a:ext cx="45815" cy="45815"/>
      </dsp:txXfrm>
    </dsp:sp>
    <dsp:sp modelId="{5C7B382A-F6B8-4678-A0AA-1B8ADDC630C3}">
      <dsp:nvSpPr>
        <dsp:cNvPr id="0" name=""/>
        <dsp:cNvSpPr/>
      </dsp:nvSpPr>
      <dsp:spPr>
        <a:xfrm>
          <a:off x="3427832" y="1662430"/>
          <a:ext cx="42580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25807" y="4572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30090" y="1697504"/>
        <a:ext cx="21290" cy="21290"/>
      </dsp:txXfrm>
    </dsp:sp>
    <dsp:sp modelId="{5A0FDB0B-7196-4441-962D-01D4886F310F}">
      <dsp:nvSpPr>
        <dsp:cNvPr id="0" name=""/>
        <dsp:cNvSpPr/>
      </dsp:nvSpPr>
      <dsp:spPr>
        <a:xfrm>
          <a:off x="3427832" y="896778"/>
          <a:ext cx="425807" cy="811371"/>
        </a:xfrm>
        <a:custGeom>
          <a:avLst/>
          <a:gdLst/>
          <a:ahLst/>
          <a:cxnLst/>
          <a:rect l="0" t="0" r="0" b="0"/>
          <a:pathLst>
            <a:path>
              <a:moveTo>
                <a:pt x="0" y="811371"/>
              </a:moveTo>
              <a:lnTo>
                <a:pt x="212903" y="811371"/>
              </a:lnTo>
              <a:lnTo>
                <a:pt x="212903" y="0"/>
              </a:lnTo>
              <a:lnTo>
                <a:pt x="425807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22735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617828" y="1279556"/>
        <a:ext cx="45815" cy="45815"/>
      </dsp:txXfrm>
    </dsp:sp>
    <dsp:sp modelId="{8243D312-A2A6-4EDB-A13E-DDCEF6AC2789}">
      <dsp:nvSpPr>
        <dsp:cNvPr id="0" name=""/>
        <dsp:cNvSpPr/>
      </dsp:nvSpPr>
      <dsp:spPr>
        <a:xfrm rot="16200000">
          <a:off x="1395133" y="1383601"/>
          <a:ext cx="3416300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p3d extrusionH="28000" prstMaterial="matte"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SERVER</a:t>
          </a:r>
          <a:endParaRPr lang="en-US" sz="4200" kern="1200" dirty="0"/>
        </a:p>
      </dsp:txBody>
      <dsp:txXfrm>
        <a:off x="1395133" y="1383601"/>
        <a:ext cx="3416300" cy="649097"/>
      </dsp:txXfrm>
    </dsp:sp>
    <dsp:sp modelId="{E71CB140-ED29-499A-9F80-7F9970A821AC}">
      <dsp:nvSpPr>
        <dsp:cNvPr id="0" name=""/>
        <dsp:cNvSpPr/>
      </dsp:nvSpPr>
      <dsp:spPr>
        <a:xfrm>
          <a:off x="3853639" y="572230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PROCESSOR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ADDITION</a:t>
          </a:r>
          <a:endParaRPr lang="en-US" sz="1800" kern="1200" dirty="0"/>
        </a:p>
      </dsp:txBody>
      <dsp:txXfrm>
        <a:off x="3853639" y="572230"/>
        <a:ext cx="2129038" cy="649097"/>
      </dsp:txXfrm>
    </dsp:sp>
    <dsp:sp modelId="{D28A4D06-9E1E-41B8-A876-FAB2CA723C1B}">
      <dsp:nvSpPr>
        <dsp:cNvPr id="0" name=""/>
        <dsp:cNvSpPr/>
      </dsp:nvSpPr>
      <dsp:spPr>
        <a:xfrm>
          <a:off x="3853639" y="1383601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PROCESSOR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SUBTRACTION</a:t>
          </a:r>
          <a:endParaRPr lang="en-US" sz="1800" kern="1200" dirty="0"/>
        </a:p>
      </dsp:txBody>
      <dsp:txXfrm>
        <a:off x="3853639" y="1383601"/>
        <a:ext cx="2129038" cy="649097"/>
      </dsp:txXfrm>
    </dsp:sp>
    <dsp:sp modelId="{8F47D4C1-C5A4-4307-B42C-6B7CB45AB2EF}">
      <dsp:nvSpPr>
        <dsp:cNvPr id="0" name=""/>
        <dsp:cNvSpPr/>
      </dsp:nvSpPr>
      <dsp:spPr>
        <a:xfrm>
          <a:off x="3853639" y="2194972"/>
          <a:ext cx="2129038" cy="6490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PROCESSOR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MULTIPLICATION</a:t>
          </a:r>
          <a:endParaRPr lang="en-US" sz="1800" kern="1200" dirty="0"/>
        </a:p>
      </dsp:txBody>
      <dsp:txXfrm>
        <a:off x="3853639" y="2194972"/>
        <a:ext cx="2129038" cy="6490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945C8B-382A-4356-9538-D5215E6922A8}">
      <dsp:nvSpPr>
        <dsp:cNvPr id="0" name=""/>
        <dsp:cNvSpPr/>
      </dsp:nvSpPr>
      <dsp:spPr>
        <a:xfrm rot="10800000">
          <a:off x="837716" y="157763"/>
          <a:ext cx="2217241" cy="11169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547" tIns="49530" rIns="92456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REQUEST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FOR ADDITION</a:t>
          </a:r>
          <a:endParaRPr lang="en-US" sz="1300" kern="1200" dirty="0"/>
        </a:p>
      </dsp:txBody>
      <dsp:txXfrm rot="10800000">
        <a:off x="1116955" y="157763"/>
        <a:ext cx="1938002" cy="1116955"/>
      </dsp:txXfrm>
    </dsp:sp>
    <dsp:sp modelId="{2842E99D-A3F3-4D57-BCF1-8D7EEBD6097D}">
      <dsp:nvSpPr>
        <dsp:cNvPr id="0" name=""/>
        <dsp:cNvSpPr/>
      </dsp:nvSpPr>
      <dsp:spPr>
        <a:xfrm>
          <a:off x="279238" y="157763"/>
          <a:ext cx="1116955" cy="11169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3E8F56-57FB-48E5-AE04-C9716E8344D6}">
      <dsp:nvSpPr>
        <dsp:cNvPr id="0" name=""/>
        <dsp:cNvSpPr/>
      </dsp:nvSpPr>
      <dsp:spPr>
        <a:xfrm rot="10800000">
          <a:off x="701401" y="1634644"/>
          <a:ext cx="2217241" cy="11169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547" tIns="49530" rIns="92456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REQUEST FOR SUBTRACTION</a:t>
          </a:r>
          <a:endParaRPr lang="en-US" sz="1300" kern="1200" dirty="0"/>
        </a:p>
      </dsp:txBody>
      <dsp:txXfrm rot="10800000">
        <a:off x="980640" y="1634644"/>
        <a:ext cx="1938002" cy="1116955"/>
      </dsp:txXfrm>
    </dsp:sp>
    <dsp:sp modelId="{0CA34AF6-B04A-4CCE-8FFF-93957DC7054C}">
      <dsp:nvSpPr>
        <dsp:cNvPr id="0" name=""/>
        <dsp:cNvSpPr/>
      </dsp:nvSpPr>
      <dsp:spPr>
        <a:xfrm>
          <a:off x="279238" y="1608139"/>
          <a:ext cx="1116955" cy="11169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DC4C54-4852-42AE-BBBB-7AAA6040AB3B}">
      <dsp:nvSpPr>
        <dsp:cNvPr id="0" name=""/>
        <dsp:cNvSpPr/>
      </dsp:nvSpPr>
      <dsp:spPr>
        <a:xfrm rot="10800000">
          <a:off x="599186" y="3216278"/>
          <a:ext cx="2217241" cy="111695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2547" tIns="49530" rIns="92456" bIns="49530" numCol="1" spcCol="1270" anchor="ctr" anchorCtr="0">
          <a:noAutofit/>
          <a:sp3d extrusionH="28000" prstMaterial="matte"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REQUEST FOR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MULTIPLICATION</a:t>
          </a:r>
          <a:endParaRPr lang="en-US" sz="1300" kern="1200" dirty="0"/>
        </a:p>
      </dsp:txBody>
      <dsp:txXfrm rot="10800000">
        <a:off x="878425" y="3216278"/>
        <a:ext cx="1938002" cy="1116955"/>
      </dsp:txXfrm>
    </dsp:sp>
    <dsp:sp modelId="{0AB66C67-8AF5-48A1-B86D-650B5530F024}">
      <dsp:nvSpPr>
        <dsp:cNvPr id="0" name=""/>
        <dsp:cNvSpPr/>
      </dsp:nvSpPr>
      <dsp:spPr>
        <a:xfrm>
          <a:off x="279238" y="3058514"/>
          <a:ext cx="1116955" cy="111695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p3d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050D6-886F-4684-884B-73BC059106D0}">
      <dsp:nvSpPr>
        <dsp:cNvPr id="0" name=""/>
        <dsp:cNvSpPr/>
      </dsp:nvSpPr>
      <dsp:spPr>
        <a:xfrm>
          <a:off x="1285" y="73424"/>
          <a:ext cx="1123746" cy="44949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1285" y="73424"/>
        <a:ext cx="1011372" cy="449498"/>
      </dsp:txXfrm>
    </dsp:sp>
    <dsp:sp modelId="{4963835C-000D-45F0-A185-BD8BB8CD39A8}">
      <dsp:nvSpPr>
        <dsp:cNvPr id="0" name=""/>
        <dsp:cNvSpPr/>
      </dsp:nvSpPr>
      <dsp:spPr>
        <a:xfrm>
          <a:off x="900282" y="73424"/>
          <a:ext cx="1123746" cy="449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PIPE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1</a:t>
          </a:r>
          <a:endParaRPr lang="en-US" sz="1100" kern="1200" dirty="0"/>
        </a:p>
      </dsp:txBody>
      <dsp:txXfrm>
        <a:off x="1125031" y="73424"/>
        <a:ext cx="674248" cy="449498"/>
      </dsp:txXfrm>
    </dsp:sp>
    <dsp:sp modelId="{1F5D34BB-7670-4B45-BE49-1ACE2ED9BCCD}">
      <dsp:nvSpPr>
        <dsp:cNvPr id="0" name=""/>
        <dsp:cNvSpPr/>
      </dsp:nvSpPr>
      <dsp:spPr>
        <a:xfrm>
          <a:off x="1799280" y="73424"/>
          <a:ext cx="1123746" cy="4494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2024029" y="73424"/>
        <a:ext cx="674248" cy="4494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050D6-886F-4684-884B-73BC059106D0}">
      <dsp:nvSpPr>
        <dsp:cNvPr id="0" name=""/>
        <dsp:cNvSpPr/>
      </dsp:nvSpPr>
      <dsp:spPr>
        <a:xfrm>
          <a:off x="1285" y="0"/>
          <a:ext cx="1123746" cy="4332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 dirty="0"/>
        </a:p>
      </dsp:txBody>
      <dsp:txXfrm>
        <a:off x="1285" y="0"/>
        <a:ext cx="1015428" cy="433272"/>
      </dsp:txXfrm>
    </dsp:sp>
    <dsp:sp modelId="{4963835C-000D-45F0-A185-BD8BB8CD39A8}">
      <dsp:nvSpPr>
        <dsp:cNvPr id="0" name=""/>
        <dsp:cNvSpPr/>
      </dsp:nvSpPr>
      <dsp:spPr>
        <a:xfrm>
          <a:off x="953291" y="0"/>
          <a:ext cx="1123746" cy="4332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PIPE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2</a:t>
          </a:r>
          <a:endParaRPr lang="en-US" sz="1100" kern="1200" dirty="0"/>
        </a:p>
      </dsp:txBody>
      <dsp:txXfrm>
        <a:off x="1169927" y="0"/>
        <a:ext cx="690474" cy="433272"/>
      </dsp:txXfrm>
    </dsp:sp>
    <dsp:sp modelId="{1F5D34BB-7670-4B45-BE49-1ACE2ED9BCCD}">
      <dsp:nvSpPr>
        <dsp:cNvPr id="0" name=""/>
        <dsp:cNvSpPr/>
      </dsp:nvSpPr>
      <dsp:spPr>
        <a:xfrm>
          <a:off x="1799280" y="0"/>
          <a:ext cx="1123746" cy="4332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  <a:sp3d extrusionH="28000" prstMaterial="matte"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2015916" y="0"/>
        <a:ext cx="690474" cy="4332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050D6-886F-4684-884B-73BC059106D0}">
      <dsp:nvSpPr>
        <dsp:cNvPr id="0" name=""/>
        <dsp:cNvSpPr/>
      </dsp:nvSpPr>
      <dsp:spPr>
        <a:xfrm>
          <a:off x="1285" y="0"/>
          <a:ext cx="1123746" cy="433272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0678" tIns="45339" rIns="22670" bIns="45339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1285" y="0"/>
        <a:ext cx="1015428" cy="433272"/>
      </dsp:txXfrm>
    </dsp:sp>
    <dsp:sp modelId="{4963835C-000D-45F0-A185-BD8BB8CD39A8}">
      <dsp:nvSpPr>
        <dsp:cNvPr id="0" name=""/>
        <dsp:cNvSpPr/>
      </dsp:nvSpPr>
      <dsp:spPr>
        <a:xfrm>
          <a:off x="900282" y="0"/>
          <a:ext cx="1123746" cy="4332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PIPE 3</a:t>
          </a:r>
          <a:endParaRPr lang="en-US" sz="1700" kern="1200" dirty="0"/>
        </a:p>
      </dsp:txBody>
      <dsp:txXfrm>
        <a:off x="1116918" y="0"/>
        <a:ext cx="690474" cy="433272"/>
      </dsp:txXfrm>
    </dsp:sp>
    <dsp:sp modelId="{1F5D34BB-7670-4B45-BE49-1ACE2ED9BCCD}">
      <dsp:nvSpPr>
        <dsp:cNvPr id="0" name=""/>
        <dsp:cNvSpPr/>
      </dsp:nvSpPr>
      <dsp:spPr>
        <a:xfrm>
          <a:off x="1799280" y="0"/>
          <a:ext cx="1123746" cy="4332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009" tIns="45339" rIns="22670" bIns="45339" numCol="1" spcCol="1270" anchor="ctr" anchorCtr="0">
          <a:noAutofit/>
          <a:sp3d extrusionH="28000" prstMaterial="matte"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/>
        </a:p>
      </dsp:txBody>
      <dsp:txXfrm>
        <a:off x="2015916" y="0"/>
        <a:ext cx="690474" cy="4332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4BE729-0342-4846-AA90-32AACB1B814F}" type="datetimeFigureOut">
              <a:rPr lang="en-US" smtClean="0"/>
              <a:t>3/19/2014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98FE0-7D3F-45F9-AA7D-53277B0A14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176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E98FE0-7D3F-45F9-AA7D-53277B0A14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720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43AED861-5488-45CA-9F9D-8F4144175E1B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96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779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66E6C-FB91-4AFC-A73B-9BA3E142F6CF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41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9975A-C802-4DF0-9269-B6BBBD3A54EA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50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055A-6211-47CC-8558-8491F085E3A4}" type="datetime1">
              <a:rPr lang="en-US" smtClean="0"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214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4AA9-4117-4A72-A379-957627371E5D}" type="datetime1">
              <a:rPr lang="en-US" smtClean="0"/>
              <a:t>3/19/2014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05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9F1A9-C504-47AC-A2A5-0A4F5FB697DF}" type="datetime1">
              <a:rPr lang="en-US" smtClean="0"/>
              <a:t>3/19/2014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66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ECBB-7B0E-4642-8D02-E3EC1482DFF8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71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6168B-51B4-4B39-8615-C8399EF755B0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1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BCED-6BD6-4594-B1F1-85256BDCE2F4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038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75B20-435B-42BB-9BC9-F7D8F002D2E2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10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ADD9B-D83C-4145-ACAD-3E075B3C1477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927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ACB70-DD0D-4A10-AAC2-1A06BE159AB7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5562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7C1A8-E328-4506-B307-CDC4C6A2EF46}" type="datetime1">
              <a:rPr lang="en-US" smtClean="0"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48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92DB2-58BE-482D-995C-2BB798D4DCC4}" type="datetime1">
              <a:rPr lang="en-US" smtClean="0"/>
              <a:t>3/19/2014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88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17B1C-9EEE-4368-A103-7F6D30A7E73B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528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6B16B-5CC2-4EE2-9D86-BD52E05FA227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491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D96EACF4-BA2B-4300-9FEB-F10F020A032A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1B499AA0-956E-43FC-86D3-C0165BDAE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606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518" y="1060295"/>
            <a:ext cx="11204620" cy="3328058"/>
          </a:xfrm>
        </p:spPr>
        <p:txBody>
          <a:bodyPr/>
          <a:lstStyle/>
          <a:p>
            <a:pPr algn="ctr"/>
            <a:r>
              <a:rPr lang="en-US" sz="4500" dirty="0" smtClean="0"/>
              <a:t>6 MONTH INDUSTRIAL TRAINIG </a:t>
            </a:r>
            <a:br>
              <a:rPr lang="en-US" sz="4500" dirty="0" smtClean="0"/>
            </a:br>
            <a:r>
              <a:rPr lang="en-US" sz="4500" dirty="0" smtClean="0"/>
              <a:t>ON</a:t>
            </a:r>
            <a:br>
              <a:rPr lang="en-US" sz="4500" dirty="0" smtClean="0"/>
            </a:br>
            <a:r>
              <a:rPr lang="en-US" sz="4500" dirty="0" smtClean="0"/>
              <a:t>EMBEDDED LINUX WITH ARM PROCESSOR</a:t>
            </a:r>
            <a:endParaRPr lang="en-US" sz="45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152696" cy="16363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SUBMITTED TO:                                                                                                       			  SUBMITTED BY:</a:t>
            </a:r>
          </a:p>
          <a:p>
            <a:r>
              <a:rPr lang="en-US" dirty="0" smtClean="0"/>
              <a:t>ER. BHARAT NARESH BANSAL                                         					ANU BALA(100500416662)</a:t>
            </a:r>
          </a:p>
          <a:p>
            <a:r>
              <a:rPr lang="en-US" dirty="0"/>
              <a:t>	</a:t>
            </a:r>
            <a:r>
              <a:rPr lang="en-US" dirty="0" smtClean="0"/>
              <a:t>											PARAMJEET KAUR(100500416691)</a:t>
            </a:r>
          </a:p>
          <a:p>
            <a:r>
              <a:rPr lang="en-US" dirty="0"/>
              <a:t>	</a:t>
            </a:r>
            <a:r>
              <a:rPr lang="en-US" dirty="0" smtClean="0"/>
              <a:t>											SHEENAM BALA(100500416700)</a:t>
            </a:r>
          </a:p>
          <a:p>
            <a:r>
              <a:rPr lang="en-US" dirty="0" smtClean="0"/>
              <a:t>												SHEFALI SINGLA(100500416701)</a:t>
            </a:r>
          </a:p>
          <a:p>
            <a:r>
              <a:rPr lang="en-US" dirty="0"/>
              <a:t>	</a:t>
            </a:r>
            <a:r>
              <a:rPr lang="en-US" dirty="0" smtClean="0"/>
              <a:t>											SATINDER SINGH(1185081)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D861-5488-45CA-9F9D-8F4144175E1B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52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0158" y="141667"/>
            <a:ext cx="9697277" cy="4765184"/>
          </a:xfrm>
        </p:spPr>
        <p:txBody>
          <a:bodyPr/>
          <a:lstStyle/>
          <a:p>
            <a:pPr algn="ctr"/>
            <a:r>
              <a:rPr lang="en-US" sz="4000" dirty="0" smtClean="0">
                <a:solidFill>
                  <a:schemeClr val="accent1"/>
                </a:solidFill>
              </a:rPr>
              <a:t>Multiple Data Compression 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&amp; 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Decompression 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also 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Encryption </a:t>
            </a:r>
            <a:br>
              <a:rPr lang="en-US" sz="4000" dirty="0" smtClean="0">
                <a:solidFill>
                  <a:schemeClr val="accent1"/>
                </a:solidFill>
              </a:rPr>
            </a:br>
            <a:r>
              <a:rPr lang="en-US" sz="4000" dirty="0" smtClean="0">
                <a:solidFill>
                  <a:schemeClr val="accent1"/>
                </a:solidFill>
              </a:rPr>
              <a:t>Using Iterative Techniques</a:t>
            </a:r>
            <a:endParaRPr lang="en-US" sz="4000" dirty="0">
              <a:solidFill>
                <a:schemeClr val="accent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6DAF7-DAEE-415A-9B21-F907AFABB031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       NEED OF MDC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84" y="2505026"/>
            <a:ext cx="11577711" cy="4936784"/>
          </a:xfrm>
        </p:spPr>
        <p:txBody>
          <a:bodyPr>
            <a:noAutofit/>
          </a:bodyPr>
          <a:lstStyle/>
          <a:p>
            <a:pPr algn="just"/>
            <a:r>
              <a:rPr lang="en-US" sz="1200" dirty="0" smtClean="0"/>
              <a:t>Basic purpose of this project compress the data which have in text format. But we can compress any type of data if we know code format of that </a:t>
            </a:r>
          </a:p>
          <a:p>
            <a:pPr marL="0" indent="0" algn="just">
              <a:buNone/>
            </a:pPr>
            <a:r>
              <a:rPr lang="en-US" sz="1200" dirty="0"/>
              <a:t> </a:t>
            </a:r>
            <a:r>
              <a:rPr lang="en-US" sz="1200" dirty="0" smtClean="0"/>
              <a:t>        type data. </a:t>
            </a:r>
            <a:r>
              <a:rPr lang="en-US" sz="12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Exp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: </a:t>
            </a:r>
            <a:r>
              <a:rPr lang="en-US" sz="1200" dirty="0" smtClean="0">
                <a:solidFill>
                  <a:schemeClr val="accent3"/>
                </a:solidFill>
              </a:rPr>
              <a:t>image , audio , video etc.</a:t>
            </a:r>
          </a:p>
          <a:p>
            <a:pPr algn="just"/>
            <a:endParaRPr lang="en-US" sz="1200" dirty="0" smtClean="0"/>
          </a:p>
          <a:p>
            <a:pPr algn="just"/>
            <a:r>
              <a:rPr lang="en-US" sz="1200" dirty="0" smtClean="0"/>
              <a:t>Iterative Technique is used </a:t>
            </a:r>
            <a:r>
              <a:rPr lang="en-US" sz="1200" dirty="0" smtClean="0">
                <a:solidFill>
                  <a:schemeClr val="tx1"/>
                </a:solidFill>
              </a:rPr>
              <a:t>for</a:t>
            </a:r>
            <a:r>
              <a:rPr lang="en-US" sz="1200" dirty="0" smtClean="0"/>
              <a:t> compression which is Latest and use for bit shifting.</a:t>
            </a:r>
          </a:p>
          <a:p>
            <a:pPr algn="just"/>
            <a:endParaRPr lang="en-US" sz="1200" dirty="0" smtClean="0"/>
          </a:p>
          <a:p>
            <a:pPr algn="just"/>
            <a:r>
              <a:rPr lang="en-US" sz="1200" dirty="0" smtClean="0"/>
              <a:t>By this project we can compress the data more than 50% .</a:t>
            </a:r>
          </a:p>
          <a:p>
            <a:pPr algn="just"/>
            <a:endParaRPr lang="en-US" sz="1200" dirty="0" smtClean="0"/>
          </a:p>
          <a:p>
            <a:pPr algn="just"/>
            <a:r>
              <a:rPr lang="en-US" sz="1200" dirty="0" smtClean="0"/>
              <a:t>We can reduce the bandwidth at desired level by this method.</a:t>
            </a:r>
          </a:p>
          <a:p>
            <a:pPr algn="just"/>
            <a:endParaRPr lang="en-US" sz="1200" dirty="0" smtClean="0"/>
          </a:p>
          <a:p>
            <a:pPr algn="just"/>
            <a:r>
              <a:rPr lang="en-US" sz="1200" dirty="0" smtClean="0"/>
              <a:t>The data transmission is very smooth &amp; fast after compression.</a:t>
            </a:r>
          </a:p>
          <a:p>
            <a:pPr algn="just"/>
            <a:endParaRPr lang="en-US" sz="1200" dirty="0" smtClean="0"/>
          </a:p>
          <a:p>
            <a:pPr algn="just"/>
            <a:r>
              <a:rPr lang="en-US" sz="1200" dirty="0" smtClean="0"/>
              <a:t>The main advantage of this project </a:t>
            </a:r>
            <a:r>
              <a:rPr lang="en-US" sz="1200" dirty="0" smtClean="0">
                <a:solidFill>
                  <a:srgbClr val="FF0000"/>
                </a:solidFill>
              </a:rPr>
              <a:t>Encryption</a:t>
            </a:r>
            <a:r>
              <a:rPr 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.</a:t>
            </a:r>
          </a:p>
          <a:p>
            <a:pPr algn="just"/>
            <a:endParaRPr lang="en-US" sz="1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n-US" sz="1200" dirty="0" smtClean="0"/>
              <a:t>Nobody can read your data without </a:t>
            </a:r>
            <a:r>
              <a:rPr lang="en-US" sz="1200" dirty="0" smtClean="0">
                <a:solidFill>
                  <a:srgbClr val="FF0000"/>
                </a:solidFill>
              </a:rPr>
              <a:t>Encryption key. </a:t>
            </a:r>
            <a:r>
              <a:rPr lang="en-US" sz="1200" dirty="0" smtClean="0">
                <a:solidFill>
                  <a:schemeClr val="tx1"/>
                </a:solidFill>
              </a:rPr>
              <a:t>The price of </a:t>
            </a:r>
            <a:r>
              <a:rPr lang="en-US" sz="1200" dirty="0" smtClean="0">
                <a:solidFill>
                  <a:srgbClr val="FF0000"/>
                </a:solidFill>
              </a:rPr>
              <a:t>Encryption key </a:t>
            </a:r>
            <a:r>
              <a:rPr lang="en-US" sz="1200" dirty="0" smtClean="0">
                <a:solidFill>
                  <a:schemeClr val="tx1"/>
                </a:solidFill>
              </a:rPr>
              <a:t>in Lakhs at industry level .</a:t>
            </a:r>
          </a:p>
          <a:p>
            <a:pPr algn="just"/>
            <a:endParaRPr lang="en-US" sz="12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0537E-4503-4D46-96B0-793B70A0153B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80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DIAGRAM OF  COMPRESSION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082672"/>
              </p:ext>
            </p:extLst>
          </p:nvPr>
        </p:nvGraphicFramePr>
        <p:xfrm>
          <a:off x="-436098" y="2603499"/>
          <a:ext cx="11507372" cy="4036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660E5-6DCB-4C56-B13E-02FE16368EFB}" type="datetime1">
              <a:rPr lang="en-US" smtClean="0"/>
              <a:t>3/19/2014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1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E65CF0-C6A5-49B5-9B6D-B0F7D86A9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3400FCE-58CC-48B6-806B-DDF200BCAE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759CC1-6853-4D54-B400-DDE0676EB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BF2D9A8-7592-401D-A278-12C5DB220D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fill="hold"/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EBA70F-E1DD-4A49-92C1-4E5E36E759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245B095-32E5-47C7-B973-DC45CE558F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800" fill="hold"/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5C695C4-4791-466C-AF3B-5B959F467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97C116D-2E93-4705-99B9-21E83784B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800" fill="hold"/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00" fill="hold"/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304036-D3FE-461F-AD30-C173AB0478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1977" y="1295400"/>
            <a:ext cx="4121239" cy="1600200"/>
          </a:xfrm>
        </p:spPr>
        <p:txBody>
          <a:bodyPr/>
          <a:lstStyle/>
          <a:p>
            <a:r>
              <a:rPr lang="en-US" sz="4400" dirty="0" smtClean="0"/>
              <a:t>WORKING PROCESS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Text file is source of project which have some texts .</a:t>
            </a:r>
          </a:p>
          <a:p>
            <a:endParaRPr lang="en-US" dirty="0" smtClean="0"/>
          </a:p>
          <a:p>
            <a:r>
              <a:rPr lang="en-US" dirty="0" smtClean="0"/>
              <a:t>The file contains different-different data type some are following:</a:t>
            </a:r>
          </a:p>
          <a:p>
            <a:r>
              <a:rPr lang="en-US" sz="1600" dirty="0" smtClean="0">
                <a:solidFill>
                  <a:schemeClr val="accent3"/>
                </a:solidFill>
              </a:rPr>
              <a:t>Char , int.</a:t>
            </a: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In char type data means there have only characters and a single character have 8  bits.</a:t>
            </a:r>
          </a:p>
          <a:p>
            <a:r>
              <a:rPr lang="en-US" sz="1600" dirty="0" smtClean="0">
                <a:solidFill>
                  <a:schemeClr val="tx1"/>
                </a:solidFill>
              </a:rPr>
              <a:t>A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r>
              <a:rPr lang="en-US" sz="1600" dirty="0" smtClean="0">
                <a:solidFill>
                  <a:schemeClr val="tx1"/>
                </a:solidFill>
              </a:rPr>
              <a:t> type data have 4 byte means 32 bit see the diagrams of char data or </a:t>
            </a:r>
            <a:r>
              <a:rPr lang="en-US" sz="1600" dirty="0" err="1" smtClean="0">
                <a:solidFill>
                  <a:schemeClr val="tx1"/>
                </a:solidFill>
              </a:rPr>
              <a:t>int</a:t>
            </a:r>
            <a:r>
              <a:rPr lang="en-US" sz="1600" dirty="0" smtClean="0">
                <a:solidFill>
                  <a:schemeClr val="tx1"/>
                </a:solidFill>
              </a:rPr>
              <a:t> type data.</a:t>
            </a:r>
          </a:p>
          <a:p>
            <a:endParaRPr lang="en-US" sz="1600" dirty="0">
              <a:solidFill>
                <a:schemeClr val="tx1"/>
              </a:solidFill>
            </a:endParaRPr>
          </a:p>
          <a:p>
            <a:endParaRPr lang="en-US" sz="16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1600" dirty="0" smtClean="0">
              <a:solidFill>
                <a:schemeClr val="tx1"/>
              </a:solidFill>
            </a:endParaRPr>
          </a:p>
          <a:p>
            <a:pPr lvl="8"/>
            <a:endParaRPr lang="en-US" sz="1000" dirty="0" smtClean="0">
              <a:solidFill>
                <a:schemeClr val="tx1"/>
              </a:solidFill>
            </a:endParaRPr>
          </a:p>
          <a:p>
            <a:pPr lvl="8"/>
            <a:endParaRPr lang="en-US" sz="1000" dirty="0">
              <a:solidFill>
                <a:schemeClr val="tx1"/>
              </a:solidFill>
            </a:endParaRPr>
          </a:p>
          <a:p>
            <a:pPr marL="3657600" lvl="8" indent="0">
              <a:buNone/>
            </a:pPr>
            <a:r>
              <a:rPr lang="en-US" sz="1000" dirty="0" smtClean="0">
                <a:solidFill>
                  <a:schemeClr val="tx1"/>
                </a:solidFill>
              </a:rPr>
              <a:t>Single character &amp; integer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3792" y="3230451"/>
            <a:ext cx="4413084" cy="168927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 																															</a:t>
            </a:r>
            <a:r>
              <a:rPr lang="en-US" sz="4000" dirty="0" smtClean="0"/>
              <a:t>         	                 1.			TEXT FILE</a:t>
            </a:r>
            <a:endParaRPr lang="en-US" sz="4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9157637"/>
              </p:ext>
            </p:extLst>
          </p:nvPr>
        </p:nvGraphicFramePr>
        <p:xfrm>
          <a:off x="6207613" y="5137120"/>
          <a:ext cx="391375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375"/>
                <a:gridCol w="391375"/>
                <a:gridCol w="391375"/>
                <a:gridCol w="391375"/>
                <a:gridCol w="391375"/>
                <a:gridCol w="391375"/>
                <a:gridCol w="391375"/>
                <a:gridCol w="391375"/>
                <a:gridCol w="391375"/>
                <a:gridCol w="39137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7865236" y="3762241"/>
            <a:ext cx="574182" cy="394093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323125"/>
              </p:ext>
            </p:extLst>
          </p:nvPr>
        </p:nvGraphicFramePr>
        <p:xfrm>
          <a:off x="4966876" y="6019800"/>
          <a:ext cx="666496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  <a:gridCol w="208280"/>
              </a:tblGrid>
              <a:tr h="207612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36D6-F283-4786-A2C7-A745394691EC}" type="datetime1">
              <a:rPr lang="en-US" smtClean="0"/>
              <a:t>3/19/2014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55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   OPEN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276" y="2551985"/>
            <a:ext cx="11526591" cy="3842076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After making a text file then open this file in project.  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Project is based on Embedded c or </a:t>
            </a:r>
            <a:r>
              <a:rPr lang="en-US" dirty="0" err="1" smtClean="0"/>
              <a:t>linux</a:t>
            </a:r>
            <a:r>
              <a:rPr lang="en-US" dirty="0" smtClean="0"/>
              <a:t> so the there have use some  system calls or  c programming.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First of all we use some header files which includes small additional operations for </a:t>
            </a:r>
            <a:r>
              <a:rPr lang="en-US" dirty="0" err="1" smtClean="0"/>
              <a:t>exp</a:t>
            </a:r>
            <a:r>
              <a:rPr lang="en-US" dirty="0" smtClean="0"/>
              <a:t>: 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#include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&lt;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stdio.h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&gt;</a:t>
            </a:r>
            <a:r>
              <a:rPr lang="en-US" dirty="0" smtClean="0">
                <a:solidFill>
                  <a:schemeClr val="tx1"/>
                </a:solidFill>
              </a:rPr>
              <a:t>;</a:t>
            </a:r>
            <a:r>
              <a:rPr lang="en-US" dirty="0" smtClean="0"/>
              <a:t> includes </a:t>
            </a:r>
            <a:r>
              <a:rPr lang="en-US" dirty="0" err="1" smtClean="0"/>
              <a:t>printf</a:t>
            </a:r>
            <a:r>
              <a:rPr lang="en-US" dirty="0" smtClean="0"/>
              <a:t> of </a:t>
            </a:r>
            <a:r>
              <a:rPr lang="en-US" dirty="0" err="1" smtClean="0"/>
              <a:t>scanf</a:t>
            </a:r>
            <a:r>
              <a:rPr lang="en-US" dirty="0" smtClean="0"/>
              <a:t> operation. Every header file start from # which is predefined micro .</a:t>
            </a:r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en-US" dirty="0" smtClean="0"/>
              <a:t>Predefined micro symbol is used for handshake with compiler.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Then  make a open function &amp; for open file use open  system call.</a:t>
            </a:r>
          </a:p>
          <a:p>
            <a:pPr algn="just"/>
            <a:r>
              <a:rPr lang="en-US" dirty="0" smtClean="0">
                <a:solidFill>
                  <a:srgbClr val="FF0000"/>
                </a:solidFill>
              </a:rPr>
              <a:t>Open</a:t>
            </a:r>
            <a:r>
              <a:rPr lang="en-US" dirty="0" smtClean="0">
                <a:solidFill>
                  <a:srgbClr val="00B050"/>
                </a:solidFill>
              </a:rPr>
              <a:t>(“file name ”, mode of file);</a:t>
            </a:r>
          </a:p>
          <a:p>
            <a:pPr algn="just"/>
            <a:endParaRPr lang="en-US" dirty="0" smtClean="0">
              <a:solidFill>
                <a:srgbClr val="00B05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1FD6BD-5C6C-41D6-8FF5-0864A3FCC606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0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READ TEXT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495" y="2590621"/>
            <a:ext cx="10577699" cy="380343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After open the file then we read the file character by character with index of characters.</a:t>
            </a:r>
          </a:p>
          <a:p>
            <a:endParaRPr lang="en-US" dirty="0" smtClean="0"/>
          </a:p>
          <a:p>
            <a:r>
              <a:rPr lang="en-US" dirty="0" smtClean="0"/>
              <a:t>Command is used for read operation: 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read</a:t>
            </a:r>
            <a:r>
              <a:rPr lang="en-US" dirty="0" smtClean="0">
                <a:solidFill>
                  <a:srgbClr val="00B050"/>
                </a:solidFill>
              </a:rPr>
              <a:t>(</a:t>
            </a:r>
            <a:r>
              <a:rPr lang="en-US" dirty="0" err="1" smtClean="0">
                <a:solidFill>
                  <a:srgbClr val="00B050"/>
                </a:solidFill>
              </a:rPr>
              <a:t>fd</a:t>
            </a:r>
            <a:r>
              <a:rPr lang="en-US" dirty="0" smtClean="0">
                <a:solidFill>
                  <a:srgbClr val="00B050"/>
                </a:solidFill>
              </a:rPr>
              <a:t> ,&amp;buffer/pointer , no. of byte);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Some parameters which are using in this read function are following:</a:t>
            </a:r>
          </a:p>
          <a:p>
            <a:endParaRPr lang="en-US" dirty="0" smtClean="0">
              <a:solidFill>
                <a:schemeClr val="accent3"/>
              </a:solidFill>
            </a:endParaRPr>
          </a:p>
          <a:p>
            <a:r>
              <a:rPr lang="en-US" dirty="0" err="1" smtClean="0">
                <a:solidFill>
                  <a:schemeClr val="accent3"/>
                </a:solidFill>
              </a:rPr>
              <a:t>Fd</a:t>
            </a:r>
            <a:r>
              <a:rPr lang="en-US" dirty="0" smtClean="0">
                <a:solidFill>
                  <a:schemeClr val="accent3"/>
                </a:solidFill>
              </a:rPr>
              <a:t> ---file descriptor </a:t>
            </a:r>
          </a:p>
          <a:p>
            <a:endParaRPr lang="en-US" dirty="0" smtClean="0">
              <a:solidFill>
                <a:schemeClr val="accent3"/>
              </a:solidFill>
            </a:endParaRPr>
          </a:p>
          <a:p>
            <a:r>
              <a:rPr lang="en-US" dirty="0" smtClean="0">
                <a:solidFill>
                  <a:schemeClr val="accent3"/>
                </a:solidFill>
              </a:rPr>
              <a:t>Buffer---Array(</a:t>
            </a:r>
            <a:r>
              <a:rPr lang="en-US" dirty="0" err="1" smtClean="0">
                <a:solidFill>
                  <a:schemeClr val="accent3"/>
                </a:solidFill>
              </a:rPr>
              <a:t>int</a:t>
            </a:r>
            <a:r>
              <a:rPr lang="en-US" dirty="0" smtClean="0">
                <a:solidFill>
                  <a:schemeClr val="accent3"/>
                </a:solidFill>
              </a:rPr>
              <a:t>/char)</a:t>
            </a:r>
          </a:p>
          <a:p>
            <a:endParaRPr lang="en-US" dirty="0" smtClean="0">
              <a:solidFill>
                <a:schemeClr val="accent3"/>
              </a:solidFill>
            </a:endParaRPr>
          </a:p>
          <a:p>
            <a:r>
              <a:rPr lang="en-US" dirty="0" smtClean="0">
                <a:solidFill>
                  <a:schemeClr val="accent3"/>
                </a:solidFill>
              </a:rPr>
              <a:t>Pointer ----point &amp; hold the address of any type of data.</a:t>
            </a:r>
          </a:p>
          <a:p>
            <a:endParaRPr lang="en-US" dirty="0" smtClean="0">
              <a:solidFill>
                <a:schemeClr val="accent3"/>
              </a:solidFill>
            </a:endParaRP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8D804-9E4E-432C-ABF4-B1CD450E900F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5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FIND UNIQUE CHARACTERS OF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011" y="2220686"/>
            <a:ext cx="11652069" cy="463731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The text file contains like following characters:</a:t>
            </a:r>
          </a:p>
          <a:p>
            <a:r>
              <a:rPr lang="en-US" dirty="0" smtClean="0"/>
              <a:t>Text file----she sells sea shells on the sea shore.</a:t>
            </a:r>
          </a:p>
          <a:p>
            <a:r>
              <a:rPr lang="en-US" dirty="0" smtClean="0"/>
              <a:t>There have some repeatable characters.</a:t>
            </a:r>
          </a:p>
          <a:p>
            <a:r>
              <a:rPr lang="en-US" dirty="0" smtClean="0"/>
              <a:t>Remove the copy of repeating character and get unique characters.</a:t>
            </a:r>
          </a:p>
          <a:p>
            <a:r>
              <a:rPr lang="en-US" dirty="0" smtClean="0"/>
              <a:t>When remove copy of repeating characters the source file like:                                         </a:t>
            </a:r>
            <a:r>
              <a:rPr lang="en-US" b="1" dirty="0" smtClean="0"/>
              <a:t>FILE  BUFFER</a:t>
            </a:r>
          </a:p>
          <a:p>
            <a:r>
              <a:rPr lang="en-US" dirty="0" smtClean="0"/>
              <a:t> s 	0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 h   	1</a:t>
            </a:r>
          </a:p>
          <a:p>
            <a:r>
              <a:rPr lang="en-US" dirty="0" smtClean="0"/>
              <a:t> e 	2         					</a:t>
            </a:r>
            <a:r>
              <a:rPr lang="en-US" sz="2000" dirty="0" smtClean="0"/>
              <a:t>comparing file characters with master array</a:t>
            </a:r>
            <a:endParaRPr lang="en-US" dirty="0" smtClean="0"/>
          </a:p>
          <a:p>
            <a:r>
              <a:rPr lang="en-US" dirty="0" smtClean="0"/>
              <a:t>/b 	3   	</a:t>
            </a:r>
          </a:p>
          <a:p>
            <a:r>
              <a:rPr lang="en-US" dirty="0" smtClean="0"/>
              <a:t> l  	4           </a:t>
            </a:r>
          </a:p>
          <a:p>
            <a:r>
              <a:rPr lang="en-US" dirty="0" smtClean="0"/>
              <a:t>a 	5                                                                                                                          </a:t>
            </a:r>
            <a:r>
              <a:rPr lang="en-US" b="1" dirty="0" smtClean="0"/>
              <a:t>MASTER ARRAY</a:t>
            </a:r>
          </a:p>
          <a:p>
            <a:r>
              <a:rPr lang="en-US" dirty="0" smtClean="0"/>
              <a:t>h 	6	Index of unique characters                     </a:t>
            </a:r>
            <a:r>
              <a:rPr lang="en-US" b="1" dirty="0" smtClean="0">
                <a:solidFill>
                  <a:schemeClr val="accent3"/>
                </a:solidFill>
              </a:rPr>
              <a:t>if(FILE BUFFER != MASTER ARRAY)</a:t>
            </a:r>
          </a:p>
          <a:p>
            <a:r>
              <a:rPr lang="en-US" dirty="0" smtClean="0"/>
              <a:t>o		7                                                                              </a:t>
            </a:r>
            <a:r>
              <a:rPr lang="en-US" b="1" dirty="0" smtClean="0">
                <a:solidFill>
                  <a:srgbClr val="00B050"/>
                </a:solidFill>
              </a:rPr>
              <a:t>MASTER ARRAY=FILE BUFFER</a:t>
            </a:r>
          </a:p>
          <a:p>
            <a:r>
              <a:rPr lang="en-US" dirty="0" smtClean="0"/>
              <a:t>n 	8                                                    0             1             2                   3               4                5               6                   7             8                  9</a:t>
            </a:r>
          </a:p>
          <a:p>
            <a:r>
              <a:rPr lang="en-US" dirty="0" smtClean="0"/>
              <a:t>r 		9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8</a:t>
            </a:fld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1554479" y="3762103"/>
            <a:ext cx="404949" cy="26319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78787"/>
              </p:ext>
            </p:extLst>
          </p:nvPr>
        </p:nvGraphicFramePr>
        <p:xfrm>
          <a:off x="3540024" y="3762103"/>
          <a:ext cx="853005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  <a:gridCol w="23054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2238721"/>
              </p:ext>
            </p:extLst>
          </p:nvPr>
        </p:nvGraphicFramePr>
        <p:xfrm>
          <a:off x="4519750" y="4462416"/>
          <a:ext cx="667098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221"/>
                <a:gridCol w="741221"/>
                <a:gridCol w="741221"/>
                <a:gridCol w="741221"/>
                <a:gridCol w="741221"/>
                <a:gridCol w="741221"/>
                <a:gridCol w="741221"/>
                <a:gridCol w="741221"/>
                <a:gridCol w="741221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Curved Right Arrow 15"/>
          <p:cNvSpPr/>
          <p:nvPr/>
        </p:nvSpPr>
        <p:spPr>
          <a:xfrm>
            <a:off x="2429691" y="3826225"/>
            <a:ext cx="1084218" cy="1007031"/>
          </a:xfrm>
          <a:prstGeom prst="curvedRightArrow">
            <a:avLst>
              <a:gd name="adj1" fmla="val 21371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3513909" y="4402183"/>
            <a:ext cx="927461" cy="4310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184757"/>
              </p:ext>
            </p:extLst>
          </p:nvPr>
        </p:nvGraphicFramePr>
        <p:xfrm>
          <a:off x="3513537" y="6336484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9289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FIND UNIQUE INDEX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006" y="2274633"/>
            <a:ext cx="5643153" cy="490402"/>
          </a:xfrm>
        </p:spPr>
        <p:txBody>
          <a:bodyPr/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FILE BUFFER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6055A-6211-47CC-8558-8491F085E3A4}" type="datetime1">
              <a:rPr lang="en-US" smtClean="0"/>
              <a:t>3/19/2014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6672415"/>
              </p:ext>
            </p:extLst>
          </p:nvPr>
        </p:nvGraphicFramePr>
        <p:xfrm>
          <a:off x="419867" y="2716572"/>
          <a:ext cx="1092055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  <a:gridCol w="2951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6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8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9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13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16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18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19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23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26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27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28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29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30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31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32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33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34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35</a:t>
                      </a:r>
                      <a:endParaRPr lang="en-US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 smtClean="0"/>
                        <a:t>36</a:t>
                      </a:r>
                      <a:endParaRPr lang="en-US" sz="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0" y="3359036"/>
            <a:ext cx="4825159" cy="576262"/>
          </a:xfrm>
        </p:spPr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 </a:t>
            </a:r>
            <a:r>
              <a:rPr lang="en-US" dirty="0" smtClean="0">
                <a:solidFill>
                  <a:schemeClr val="accent3"/>
                </a:solidFill>
              </a:rPr>
              <a:t>  MASTER ARRAY</a:t>
            </a:r>
            <a:endParaRPr lang="en-US" dirty="0">
              <a:solidFill>
                <a:schemeClr val="accent3"/>
              </a:solidFill>
            </a:endParaRPr>
          </a:p>
        </p:txBody>
      </p:sp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872498"/>
              </p:ext>
            </p:extLst>
          </p:nvPr>
        </p:nvGraphicFramePr>
        <p:xfrm>
          <a:off x="371503" y="3898015"/>
          <a:ext cx="812800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  <a:gridCol w="812800"/>
              </a:tblGrid>
              <a:tr h="290724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/b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</a:tr>
              <a:tr h="290724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1340417" y="2828493"/>
            <a:ext cx="6022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/>
              <a:t>Value</a:t>
            </a:r>
          </a:p>
          <a:p>
            <a:endParaRPr lang="en-US" sz="1100" b="1" dirty="0" smtClean="0"/>
          </a:p>
          <a:p>
            <a:r>
              <a:rPr lang="en-US" sz="1100" b="1" dirty="0" smtClean="0"/>
              <a:t>index</a:t>
            </a:r>
            <a:endParaRPr lang="en-US" sz="11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8547652" y="3935298"/>
            <a:ext cx="5854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Value</a:t>
            </a:r>
          </a:p>
          <a:p>
            <a:endParaRPr lang="en-US" sz="1100" b="1" dirty="0" smtClean="0"/>
          </a:p>
          <a:p>
            <a:r>
              <a:rPr lang="en-US" sz="1100" b="1" dirty="0" smtClean="0"/>
              <a:t>index</a:t>
            </a:r>
          </a:p>
          <a:p>
            <a:endParaRPr lang="en-US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6071816" y="4704739"/>
            <a:ext cx="6904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3"/>
                </a:solidFill>
              </a:rPr>
              <a:t>If(value of file buffer==value of master array)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Index of Unique value=master array Index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527150"/>
              </p:ext>
            </p:extLst>
          </p:nvPr>
        </p:nvGraphicFramePr>
        <p:xfrm>
          <a:off x="418006" y="5652381"/>
          <a:ext cx="109224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h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11289857" y="5793897"/>
            <a:ext cx="9316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smtClean="0"/>
              <a:t>New Value</a:t>
            </a:r>
          </a:p>
          <a:p>
            <a:endParaRPr lang="en-US" sz="1100" b="1" dirty="0" smtClean="0"/>
          </a:p>
          <a:p>
            <a:r>
              <a:rPr lang="en-US" sz="1100" b="1" dirty="0" smtClean="0"/>
              <a:t>New index</a:t>
            </a:r>
            <a:endParaRPr lang="en-US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48006" y="5120237"/>
            <a:ext cx="2411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UNIQUE INDEX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483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build="p"/>
      <p:bldP spid="20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882" y="2603499"/>
            <a:ext cx="11754117" cy="3790561"/>
          </a:xfrm>
        </p:spPr>
        <p:txBody>
          <a:bodyPr>
            <a:normAutofit/>
          </a:bodyPr>
          <a:lstStyle/>
          <a:p>
            <a:r>
              <a:rPr lang="en-US" dirty="0" smtClean="0"/>
              <a:t>After find the unique index , compression is start.</a:t>
            </a:r>
          </a:p>
          <a:p>
            <a:r>
              <a:rPr lang="en-US" dirty="0" smtClean="0"/>
              <a:t>In compression unique index play main role , because there have file characters with master array index.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				unique index</a:t>
            </a:r>
          </a:p>
          <a:p>
            <a:pPr marL="0" indent="0">
              <a:buNone/>
            </a:pPr>
            <a:r>
              <a:rPr lang="en-US" dirty="0" smtClean="0"/>
              <a:t>This index is a </a:t>
            </a:r>
            <a:r>
              <a:rPr lang="en-US" dirty="0" err="1" smtClean="0"/>
              <a:t>int</a:t>
            </a:r>
            <a:r>
              <a:rPr lang="en-US" dirty="0" smtClean="0"/>
              <a:t> type so , firstly typecast it into char type for bit shifting.</a:t>
            </a:r>
          </a:p>
          <a:p>
            <a:pPr marL="0" indent="0">
              <a:buNone/>
            </a:pPr>
            <a:r>
              <a:rPr lang="en-US" dirty="0" err="1" smtClean="0">
                <a:solidFill>
                  <a:srgbClr val="FF0000"/>
                </a:solidFill>
              </a:rPr>
              <a:t>Sprintf</a:t>
            </a:r>
            <a:r>
              <a:rPr lang="en-US" dirty="0" smtClean="0"/>
              <a:t>(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char type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index,”%d”,unique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index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750" y="3614332"/>
            <a:ext cx="10961558" cy="865707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 rot="5400000">
            <a:off x="6053493" y="-671932"/>
            <a:ext cx="436073" cy="1074001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95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74" y="2551984"/>
            <a:ext cx="11037045" cy="3416300"/>
          </a:xfrm>
        </p:spPr>
        <p:txBody>
          <a:bodyPr/>
          <a:lstStyle/>
          <a:p>
            <a:r>
              <a:rPr lang="en-US" dirty="0" smtClean="0"/>
              <a:t>Now read file again in same </a:t>
            </a:r>
            <a:r>
              <a:rPr lang="en-US" dirty="0" err="1" smtClean="0"/>
              <a:t>fd</a:t>
            </a:r>
            <a:r>
              <a:rPr lang="en-US" dirty="0" smtClean="0"/>
              <a:t> by single-single character.</a:t>
            </a:r>
          </a:p>
          <a:p>
            <a:r>
              <a:rPr lang="en-US" dirty="0" smtClean="0"/>
              <a:t>Check value in the unique index of first reading character.</a:t>
            </a:r>
          </a:p>
          <a:p>
            <a:r>
              <a:rPr lang="en-US" dirty="0" smtClean="0"/>
              <a:t>We know the 1</a:t>
            </a:r>
            <a:r>
              <a:rPr lang="en-US" baseline="30000" dirty="0" smtClean="0"/>
              <a:t>st</a:t>
            </a:r>
            <a:r>
              <a:rPr lang="en-US" dirty="0" smtClean="0"/>
              <a:t> character of file is ‘S’ so value of s is in index 0.</a:t>
            </a:r>
          </a:p>
          <a:p>
            <a:r>
              <a:rPr lang="en-US" dirty="0" smtClean="0"/>
              <a:t>0 is code of first character of file which is in 8 bits , because index is typecast in char data type.</a:t>
            </a:r>
          </a:p>
          <a:p>
            <a:r>
              <a:rPr lang="en-US" dirty="0" smtClean="0"/>
              <a:t>See diagram of </a:t>
            </a:r>
            <a:r>
              <a:rPr lang="en-US" b="1" dirty="0" err="1" smtClean="0"/>
              <a:t>S</a:t>
            </a:r>
            <a:r>
              <a:rPr lang="en-US" dirty="0" err="1" smtClean="0"/>
              <a:t>new</a:t>
            </a:r>
            <a:r>
              <a:rPr lang="en-US" dirty="0" smtClean="0"/>
              <a:t> code</a:t>
            </a:r>
          </a:p>
          <a:p>
            <a:pPr lvl="8"/>
            <a:endParaRPr lang="en-US" dirty="0"/>
          </a:p>
          <a:p>
            <a:pPr lvl="8"/>
            <a:r>
              <a:rPr lang="en-US" dirty="0" smtClean="0"/>
              <a:t>             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CODE OF S IN 8 BITS  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306317"/>
              </p:ext>
            </p:extLst>
          </p:nvPr>
        </p:nvGraphicFramePr>
        <p:xfrm>
          <a:off x="3979574" y="4260134"/>
          <a:ext cx="5098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325"/>
                <a:gridCol w="637325"/>
                <a:gridCol w="637325"/>
                <a:gridCol w="637325"/>
                <a:gridCol w="637325"/>
                <a:gridCol w="637325"/>
                <a:gridCol w="637325"/>
                <a:gridCol w="63732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Left Brace 6"/>
          <p:cNvSpPr/>
          <p:nvPr/>
        </p:nvSpPr>
        <p:spPr>
          <a:xfrm rot="5400000" flipH="1">
            <a:off x="6276246" y="2578159"/>
            <a:ext cx="391314" cy="457253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2374" y="5589431"/>
            <a:ext cx="11569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Read again next character of file which is </a:t>
            </a:r>
            <a:r>
              <a:rPr lang="en-US" b="1" dirty="0" smtClean="0"/>
              <a:t>‘h’ </a:t>
            </a:r>
            <a:r>
              <a:rPr lang="en-US" dirty="0" smtClean="0"/>
              <a:t>and get new code for </a:t>
            </a:r>
            <a:r>
              <a:rPr lang="en-US" b="1" dirty="0" smtClean="0"/>
              <a:t>h.</a:t>
            </a:r>
            <a:r>
              <a:rPr lang="en-US" dirty="0" smtClean="0"/>
              <a:t> which is like following:</a:t>
            </a:r>
          </a:p>
          <a:p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60712"/>
              </p:ext>
            </p:extLst>
          </p:nvPr>
        </p:nvGraphicFramePr>
        <p:xfrm>
          <a:off x="4043962" y="6050342"/>
          <a:ext cx="508572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716"/>
                <a:gridCol w="635716"/>
                <a:gridCol w="635716"/>
                <a:gridCol w="635716"/>
                <a:gridCol w="635716"/>
                <a:gridCol w="635716"/>
                <a:gridCol w="635716"/>
                <a:gridCol w="63571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5633" y="6427294"/>
            <a:ext cx="4584589" cy="4023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04917" y="6643204"/>
            <a:ext cx="37992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CODE OF </a:t>
            </a:r>
            <a:r>
              <a:rPr lang="en-US" sz="1100" b="1" dirty="0" smtClean="0">
                <a:solidFill>
                  <a:schemeClr val="accent3"/>
                </a:solidFill>
              </a:rPr>
              <a:t>h</a:t>
            </a:r>
            <a:r>
              <a:rPr lang="en-US" sz="1100" b="1" dirty="0" smtClean="0">
                <a:solidFill>
                  <a:schemeClr val="accent6">
                    <a:lumMod val="50000"/>
                  </a:schemeClr>
                </a:solidFill>
              </a:rPr>
              <a:t> IN BINARAY FORMAT</a:t>
            </a:r>
            <a:endParaRPr lang="en-US" sz="11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87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 SHIFTING/ITERATIVE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993" y="2371681"/>
            <a:ext cx="11026204" cy="402238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Now we have first two characters of file. Which are following: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                       	                                                                        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							s										h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/>
              <a:t>We know the text file contains no. of repeating characters , but we also remove the this and get unique characters which are</a:t>
            </a:r>
            <a:r>
              <a:rPr lang="en-US" b="1" dirty="0" smtClean="0"/>
              <a:t> 10(0-9)</a:t>
            </a:r>
          </a:p>
          <a:p>
            <a:r>
              <a:rPr lang="en-US" dirty="0" smtClean="0"/>
              <a:t>So for bit shifting code length is necessary so we find the cl with these unique characters.</a:t>
            </a:r>
          </a:p>
          <a:p>
            <a:r>
              <a:rPr lang="en-US" dirty="0" smtClean="0"/>
              <a:t>No. of unique characters =10</a:t>
            </a:r>
          </a:p>
          <a:p>
            <a:r>
              <a:rPr lang="en-US" dirty="0" smtClean="0"/>
              <a:t>So , we know </a:t>
            </a:r>
            <a:r>
              <a:rPr lang="en-US" dirty="0" smtClean="0"/>
              <a:t>2*2*2*2=16 </a:t>
            </a:r>
            <a:r>
              <a:rPr lang="en-US" dirty="0" smtClean="0"/>
              <a:t>&amp; 2*2*2=8</a:t>
            </a:r>
          </a:p>
          <a:p>
            <a:r>
              <a:rPr lang="en-US" dirty="0" smtClean="0"/>
              <a:t>8&gt;Unique characters&lt;16</a:t>
            </a:r>
          </a:p>
          <a:p>
            <a:r>
              <a:rPr lang="en-US" dirty="0" smtClean="0"/>
              <a:t>So, cl =4,means we can represent value of single-single character in 4 bits.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835929"/>
              </p:ext>
            </p:extLst>
          </p:nvPr>
        </p:nvGraphicFramePr>
        <p:xfrm>
          <a:off x="1584100" y="3140894"/>
          <a:ext cx="405541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6927"/>
                <a:gridCol w="506927"/>
                <a:gridCol w="506927"/>
                <a:gridCol w="506927"/>
                <a:gridCol w="506927"/>
                <a:gridCol w="506927"/>
                <a:gridCol w="506927"/>
                <a:gridCol w="50692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065659"/>
              </p:ext>
            </p:extLst>
          </p:nvPr>
        </p:nvGraphicFramePr>
        <p:xfrm>
          <a:off x="6078828" y="3128015"/>
          <a:ext cx="40682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ight Brace 7"/>
          <p:cNvSpPr/>
          <p:nvPr/>
        </p:nvSpPr>
        <p:spPr>
          <a:xfrm rot="5400000">
            <a:off x="3451538" y="1959189"/>
            <a:ext cx="283336" cy="36060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028" y="3620563"/>
            <a:ext cx="3621338" cy="33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68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9700" y="2612712"/>
            <a:ext cx="11372045" cy="4245287"/>
          </a:xfrm>
        </p:spPr>
        <p:txBody>
          <a:bodyPr>
            <a:normAutofit/>
          </a:bodyPr>
          <a:lstStyle/>
          <a:p>
            <a:r>
              <a:rPr lang="en-US" dirty="0" smtClean="0"/>
              <a:t>Now shift the last four bits of </a:t>
            </a:r>
            <a:r>
              <a:rPr lang="en-US" b="1" dirty="0" smtClean="0"/>
              <a:t>s</a:t>
            </a:r>
            <a:r>
              <a:rPr lang="en-US" dirty="0" smtClean="0"/>
              <a:t> to left.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 value of </a:t>
            </a:r>
            <a:r>
              <a:rPr lang="en-US" b="1" dirty="0" smtClean="0"/>
              <a:t>s</a:t>
            </a:r>
            <a:r>
              <a:rPr lang="en-US" dirty="0" smtClean="0"/>
              <a:t> in 4 bits                padding of </a:t>
            </a:r>
            <a:r>
              <a:rPr lang="en-US" b="1" dirty="0" smtClean="0"/>
              <a:t>s</a:t>
            </a:r>
          </a:p>
          <a:p>
            <a:r>
              <a:rPr lang="en-US" dirty="0" smtClean="0"/>
              <a:t>Code of </a:t>
            </a:r>
            <a:r>
              <a:rPr lang="en-US" b="1" dirty="0" smtClean="0"/>
              <a:t>h-</a:t>
            </a:r>
          </a:p>
          <a:p>
            <a:endParaRPr lang="en-US" dirty="0" smtClean="0"/>
          </a:p>
          <a:p>
            <a:r>
              <a:rPr lang="en-US" dirty="0" smtClean="0"/>
              <a:t>After shifting left and then right, the code of </a:t>
            </a:r>
            <a:r>
              <a:rPr lang="en-US" b="1" dirty="0" smtClean="0"/>
              <a:t>h</a:t>
            </a:r>
            <a:r>
              <a:rPr lang="en-US" dirty="0" smtClean="0"/>
              <a:t> representing in 4 bits:</a:t>
            </a:r>
          </a:p>
          <a:p>
            <a:r>
              <a:rPr lang="en-US" dirty="0"/>
              <a:t> </a:t>
            </a:r>
            <a:r>
              <a:rPr lang="en-US" dirty="0" smtClean="0"/>
              <a:t> 	                                                                                                                		 h                 </a:t>
            </a:r>
            <a:r>
              <a:rPr lang="en-US" sz="1200" dirty="0" smtClean="0"/>
              <a:t>padding of h</a:t>
            </a:r>
          </a:p>
          <a:p>
            <a:r>
              <a:rPr lang="en-US" dirty="0" smtClean="0"/>
              <a:t>After shifting both characters we do </a:t>
            </a:r>
            <a:r>
              <a:rPr lang="en-US" dirty="0" smtClean="0"/>
              <a:t>OR </a:t>
            </a:r>
            <a:r>
              <a:rPr lang="en-US" dirty="0" smtClean="0"/>
              <a:t>between both characters.</a:t>
            </a:r>
          </a:p>
          <a:p>
            <a:r>
              <a:rPr lang="en-US" dirty="0" smtClean="0"/>
              <a:t>See diagram:</a:t>
            </a:r>
          </a:p>
          <a:p>
            <a:r>
              <a:rPr lang="en-US" dirty="0" smtClean="0"/>
              <a:t>                                         </a:t>
            </a:r>
            <a:r>
              <a:rPr lang="en-US" sz="1100" b="1" dirty="0"/>
              <a:t>s</a:t>
            </a:r>
            <a:r>
              <a:rPr lang="en-US" sz="1100" dirty="0" smtClean="0"/>
              <a:t>                                                     </a:t>
            </a:r>
            <a:r>
              <a:rPr lang="en-US" sz="1100" b="1" dirty="0" smtClean="0"/>
              <a:t>h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014813"/>
              </p:ext>
            </p:extLst>
          </p:nvPr>
        </p:nvGraphicFramePr>
        <p:xfrm>
          <a:off x="5756856" y="2603500"/>
          <a:ext cx="40682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 rot="5400000">
            <a:off x="8653748" y="2169239"/>
            <a:ext cx="302654" cy="18884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9207" y="2962143"/>
            <a:ext cx="1896020" cy="317019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217246"/>
              </p:ext>
            </p:extLst>
          </p:nvPr>
        </p:nvGraphicFramePr>
        <p:xfrm>
          <a:off x="2382590" y="3837153"/>
          <a:ext cx="40682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283598"/>
              </p:ext>
            </p:extLst>
          </p:nvPr>
        </p:nvGraphicFramePr>
        <p:xfrm>
          <a:off x="9015209" y="4600405"/>
          <a:ext cx="302653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17"/>
                <a:gridCol w="378317"/>
                <a:gridCol w="378317"/>
                <a:gridCol w="378317"/>
                <a:gridCol w="378317"/>
                <a:gridCol w="378317"/>
                <a:gridCol w="378317"/>
                <a:gridCol w="37831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Right Brace 10"/>
          <p:cNvSpPr/>
          <p:nvPr/>
        </p:nvSpPr>
        <p:spPr>
          <a:xfrm rot="5400000">
            <a:off x="9687095" y="4408832"/>
            <a:ext cx="103031" cy="122785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50938" y="4971245"/>
            <a:ext cx="1237595" cy="115834"/>
          </a:xfrm>
          <a:prstGeom prst="rect">
            <a:avLst/>
          </a:prstGeom>
        </p:spPr>
      </p:pic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853650"/>
              </p:ext>
            </p:extLst>
          </p:nvPr>
        </p:nvGraphicFramePr>
        <p:xfrm>
          <a:off x="3026534" y="5832578"/>
          <a:ext cx="406829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  <a:gridCol w="50853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ight Brace 13"/>
          <p:cNvSpPr/>
          <p:nvPr/>
        </p:nvSpPr>
        <p:spPr>
          <a:xfrm rot="5400000">
            <a:off x="3829317" y="5578397"/>
            <a:ext cx="326266" cy="1596981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7734" y="6198615"/>
            <a:ext cx="1609483" cy="3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COMPRESS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762" y="2603500"/>
            <a:ext cx="11741238" cy="4351092"/>
          </a:xfrm>
        </p:spPr>
        <p:txBody>
          <a:bodyPr>
            <a:normAutofit/>
          </a:bodyPr>
          <a:lstStyle/>
          <a:p>
            <a:r>
              <a:rPr lang="en-US" dirty="0" smtClean="0"/>
              <a:t>Now we have a new single byte which having  first two characters of file.</a:t>
            </a:r>
          </a:p>
          <a:p>
            <a:r>
              <a:rPr lang="en-US" dirty="0" smtClean="0"/>
              <a:t>We can write this byte in a new file which name is compress file.</a:t>
            </a:r>
          </a:p>
          <a:p>
            <a:r>
              <a:rPr lang="en-US" dirty="0" smtClean="0"/>
              <a:t>We are making  single-single byte again &amp; again when the TEXT FILE not reaches at end of file character.</a:t>
            </a:r>
          </a:p>
          <a:p>
            <a:r>
              <a:rPr lang="en-US" dirty="0" smtClean="0"/>
              <a:t>Also store every new byte in Compress file.</a:t>
            </a:r>
          </a:p>
          <a:p>
            <a:r>
              <a:rPr lang="en-US" dirty="0" smtClean="0"/>
              <a:t>Now see comparison between TEXT FILE &amp; COMPRESS FILE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3"/>
                </a:solidFill>
              </a:rPr>
              <a:t>TEXT FILE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COMPRESS FILE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2316125"/>
              </p:ext>
            </p:extLst>
          </p:nvPr>
        </p:nvGraphicFramePr>
        <p:xfrm>
          <a:off x="1516845" y="5253029"/>
          <a:ext cx="812801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  <a:gridCol w="219676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670986"/>
              </p:ext>
            </p:extLst>
          </p:nvPr>
        </p:nvGraphicFramePr>
        <p:xfrm>
          <a:off x="1485033" y="6023221"/>
          <a:ext cx="809079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31"/>
                <a:gridCol w="425831"/>
                <a:gridCol w="425831"/>
                <a:gridCol w="425831"/>
                <a:gridCol w="425831"/>
                <a:gridCol w="425831"/>
                <a:gridCol w="425831"/>
                <a:gridCol w="425831"/>
                <a:gridCol w="425831"/>
                <a:gridCol w="411179"/>
                <a:gridCol w="440485"/>
                <a:gridCol w="425831"/>
                <a:gridCol w="425831"/>
                <a:gridCol w="425831"/>
                <a:gridCol w="425831"/>
                <a:gridCol w="425831"/>
                <a:gridCol w="425831"/>
                <a:gridCol w="425831"/>
                <a:gridCol w="425831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^B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^C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^D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^F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@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!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&amp;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*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$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^C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#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@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^C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ight Brace 7"/>
          <p:cNvSpPr/>
          <p:nvPr/>
        </p:nvSpPr>
        <p:spPr>
          <a:xfrm rot="16200000" flipH="1">
            <a:off x="5374674" y="2652447"/>
            <a:ext cx="321971" cy="78174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458" y="5533471"/>
            <a:ext cx="7827942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9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CODE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15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54954" y="2603500"/>
            <a:ext cx="10294364" cy="42545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After writing the compress file when we see characters , these are like as following: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nobody can read this file because characters of TEXT FILE are encrypted.</a:t>
            </a:r>
          </a:p>
          <a:p>
            <a:endParaRPr lang="en-US" dirty="0" smtClean="0"/>
          </a:p>
          <a:p>
            <a:r>
              <a:rPr lang="en-US" dirty="0" smtClean="0"/>
              <a:t>Above diagram shows a compressed file and   no. of character are only </a:t>
            </a:r>
            <a:r>
              <a:rPr lang="en-US" dirty="0" smtClean="0">
                <a:solidFill>
                  <a:srgbClr val="FF0000"/>
                </a:solidFill>
              </a:rPr>
              <a:t>18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But the original  file have 36 character that means we do successfully </a:t>
            </a:r>
            <a:r>
              <a:rPr lang="en-US" dirty="0" smtClean="0">
                <a:solidFill>
                  <a:srgbClr val="FF0000"/>
                </a:solidFill>
              </a:rPr>
              <a:t>50%</a:t>
            </a:r>
            <a:r>
              <a:rPr lang="en-US" dirty="0" smtClean="0"/>
              <a:t> compression.</a:t>
            </a:r>
          </a:p>
          <a:p>
            <a:endParaRPr lang="en-US" dirty="0" smtClean="0"/>
          </a:p>
          <a:p>
            <a:r>
              <a:rPr lang="en-US" dirty="0" smtClean="0"/>
              <a:t>This is 4 bit compression because file contain only 10 distinct  characters if no. of distinct character are </a:t>
            </a:r>
          </a:p>
          <a:p>
            <a:r>
              <a:rPr lang="en-US" dirty="0" smtClean="0"/>
              <a:t>increase and decreases then also possible 2,3,4,5,6,7,8,9(bit) compression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184" y="3016482"/>
            <a:ext cx="8132769" cy="40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464" y="2526226"/>
            <a:ext cx="11835535" cy="43317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 compression if want to read original data of then we do decompression.</a:t>
            </a:r>
          </a:p>
          <a:p>
            <a:r>
              <a:rPr lang="en-US" dirty="0" smtClean="0"/>
              <a:t>For decompression we open the Compress file by open system command .</a:t>
            </a:r>
          </a:p>
          <a:p>
            <a:r>
              <a:rPr lang="en-US" dirty="0" smtClean="0"/>
              <a:t>Then we can read this file byte by byte .</a:t>
            </a:r>
          </a:p>
          <a:p>
            <a:r>
              <a:rPr lang="en-US" dirty="0" smtClean="0"/>
              <a:t>Now store the single-single byte in temp char type variable for shifting purpose.</a:t>
            </a:r>
          </a:p>
          <a:p>
            <a:r>
              <a:rPr lang="en-US" dirty="0" smtClean="0"/>
              <a:t>The first byte structure of compressed file like following: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       </a:t>
            </a:r>
            <a:r>
              <a:rPr lang="en-US" dirty="0" err="1" smtClean="0"/>
              <a:t>s+h</a:t>
            </a:r>
            <a:endParaRPr lang="en-US" dirty="0" smtClean="0"/>
          </a:p>
          <a:p>
            <a:r>
              <a:rPr lang="en-US" dirty="0" smtClean="0"/>
              <a:t>After store the byte in temp variable shift 4 bit this to right  for get code of s.</a:t>
            </a:r>
          </a:p>
          <a:p>
            <a:r>
              <a:rPr lang="en-US" dirty="0" smtClean="0"/>
              <a:t>Then shift the temp variable first left and then right for get code of h.</a:t>
            </a:r>
          </a:p>
          <a:p>
            <a:r>
              <a:rPr lang="en-US" dirty="0" smtClean="0"/>
              <a:t>Then read next byte and do same process ,continue  the same process when the compress file not reach at end of file character.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553200"/>
            <a:ext cx="990599" cy="304799"/>
          </a:xfrm>
        </p:spPr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8545557"/>
              </p:ext>
            </p:extLst>
          </p:nvPr>
        </p:nvGraphicFramePr>
        <p:xfrm>
          <a:off x="927275" y="4627044"/>
          <a:ext cx="5085728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716"/>
                <a:gridCol w="635716"/>
                <a:gridCol w="635716"/>
                <a:gridCol w="635716"/>
                <a:gridCol w="635716"/>
                <a:gridCol w="635716"/>
                <a:gridCol w="635716"/>
                <a:gridCol w="635716"/>
              </a:tblGrid>
              <a:tr h="343531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ight Brace 6"/>
          <p:cNvSpPr/>
          <p:nvPr/>
        </p:nvSpPr>
        <p:spPr>
          <a:xfrm rot="5400000">
            <a:off x="3244029" y="2741758"/>
            <a:ext cx="311985" cy="4790940"/>
          </a:xfrm>
          <a:prstGeom prst="rightBrace">
            <a:avLst>
              <a:gd name="adj1" fmla="val 8333"/>
              <a:gd name="adj2" fmla="val 4623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2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Encryption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Byte are decompress but we just find the unique index (address)code of original data of file not characters.</a:t>
            </a:r>
          </a:p>
          <a:p>
            <a:r>
              <a:rPr lang="en-US" dirty="0" smtClean="0"/>
              <a:t>So ,for read original file we need encryption key.</a:t>
            </a:r>
          </a:p>
          <a:p>
            <a:r>
              <a:rPr lang="en-US" dirty="0" smtClean="0"/>
              <a:t>Our encryption key is master array which have the distinct characters.</a:t>
            </a:r>
          </a:p>
          <a:p>
            <a:r>
              <a:rPr lang="en-US" dirty="0" smtClean="0"/>
              <a:t>We decompress the code now we print the value of master array with this code.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190739" y="6425146"/>
            <a:ext cx="990599" cy="304799"/>
          </a:xfrm>
        </p:spPr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537599"/>
              </p:ext>
            </p:extLst>
          </p:nvPr>
        </p:nvGraphicFramePr>
        <p:xfrm>
          <a:off x="763638" y="4707256"/>
          <a:ext cx="10922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  <a:gridCol w="295200"/>
              </a:tblGrid>
              <a:tr h="239914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1615" y="5154093"/>
            <a:ext cx="8169348" cy="5816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480" y="5735782"/>
            <a:ext cx="10961558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68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2580" y="2099732"/>
            <a:ext cx="11230378" cy="2677648"/>
          </a:xfrm>
        </p:spPr>
        <p:txBody>
          <a:bodyPr/>
          <a:lstStyle/>
          <a:p>
            <a:r>
              <a:rPr lang="en-US" sz="4000" dirty="0" smtClean="0"/>
              <a:t>INTER PROCESS COMMUNICATION BETWEEN REQ.CLIENT SERVER &amp; PROCESSOR </a:t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                         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2983" y="913108"/>
            <a:ext cx="8825658" cy="86142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PROJECT 03:</a:t>
            </a:r>
            <a:endParaRPr lang="en-US" sz="3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D861-5488-45CA-9F9D-8F4144175E1B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0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BLOCK DIAGRAM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9626654"/>
              </p:ext>
            </p:extLst>
          </p:nvPr>
        </p:nvGraphicFramePr>
        <p:xfrm>
          <a:off x="3902259" y="2020588"/>
          <a:ext cx="8761413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865455900"/>
              </p:ext>
            </p:extLst>
          </p:nvPr>
        </p:nvGraphicFramePr>
        <p:xfrm>
          <a:off x="823648" y="2438401"/>
          <a:ext cx="3334197" cy="43332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700784630"/>
              </p:ext>
            </p:extLst>
          </p:nvPr>
        </p:nvGraphicFramePr>
        <p:xfrm>
          <a:off x="3326295" y="2915478"/>
          <a:ext cx="2924312" cy="596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2798828133"/>
              </p:ext>
            </p:extLst>
          </p:nvPr>
        </p:nvGraphicFramePr>
        <p:xfrm>
          <a:off x="3730487" y="3933318"/>
          <a:ext cx="2924312" cy="43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209955220"/>
              </p:ext>
            </p:extLst>
          </p:nvPr>
        </p:nvGraphicFramePr>
        <p:xfrm>
          <a:off x="4214193" y="5066381"/>
          <a:ext cx="2924312" cy="43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  <p:extLst>
      <p:ext uri="{BB962C8B-B14F-4D97-AF65-F5344CB8AC3E}">
        <p14:creationId xmlns:p14="http://schemas.microsoft.com/office/powerpoint/2010/main" val="280522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11" grpId="0">
        <p:bldAsOne/>
      </p:bldGraphic>
      <p:bldGraphic spid="12" grpId="0">
        <p:bldAsOne/>
      </p:bldGraphic>
      <p:bldGraphic spid="13" grpId="0">
        <p:bldAsOne/>
      </p:bldGraphic>
      <p:bldGraphic spid="1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10851515" cy="3790561"/>
          </a:xfrm>
        </p:spPr>
        <p:txBody>
          <a:bodyPr>
            <a:normAutofit/>
          </a:bodyPr>
          <a:lstStyle/>
          <a:p>
            <a:r>
              <a:rPr lang="en-US" dirty="0" smtClean="0"/>
              <a:t>Server like main part of </a:t>
            </a:r>
            <a:r>
              <a:rPr lang="en-US" dirty="0" err="1" smtClean="0"/>
              <a:t>ipc</a:t>
            </a:r>
            <a:r>
              <a:rPr lang="en-US" dirty="0" smtClean="0"/>
              <a:t> project because that maintain both services requesting  from sender &amp; processing from processor.</a:t>
            </a:r>
          </a:p>
          <a:p>
            <a:r>
              <a:rPr lang="en-US" dirty="0" smtClean="0"/>
              <a:t>In this project we use 3 processor but count of clients and processors are unlimited depends upon the application.</a:t>
            </a:r>
          </a:p>
          <a:p>
            <a:r>
              <a:rPr lang="en-US" dirty="0" smtClean="0"/>
              <a:t>Server connected with the clients and processors via single-single pipe .</a:t>
            </a:r>
          </a:p>
          <a:p>
            <a:r>
              <a:rPr lang="en-US" dirty="0" smtClean="0"/>
              <a:t>The pipe is created by server using pipe system call.</a:t>
            </a:r>
          </a:p>
          <a:p>
            <a:r>
              <a:rPr lang="en-US" dirty="0" smtClean="0"/>
              <a:t>For making connection between clients and processor we pass the FD,s from server using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excel command. </a:t>
            </a:r>
          </a:p>
          <a:p>
            <a:pPr marL="0" indent="0">
              <a:buNone/>
            </a:pPr>
            <a:r>
              <a:rPr lang="en-US" dirty="0" smtClean="0"/>
              <a:t>two types of FD – read FD and write FD.</a:t>
            </a:r>
          </a:p>
          <a:p>
            <a:pPr marL="0" indent="0">
              <a:buNone/>
            </a:pPr>
            <a:r>
              <a:rPr lang="en-US" dirty="0" smtClean="0"/>
              <a:t>READ FD use for read the data &amp; WRITE FD is used for write the data.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0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603500"/>
            <a:ext cx="10035784" cy="409536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For doing </a:t>
            </a:r>
            <a:r>
              <a:rPr lang="en-US" dirty="0" err="1" smtClean="0"/>
              <a:t>execl</a:t>
            </a:r>
            <a:r>
              <a:rPr lang="en-US" dirty="0" smtClean="0"/>
              <a:t> we create a process and make child and parent process by fork( ); system call.</a:t>
            </a:r>
          </a:p>
          <a:p>
            <a:endParaRPr lang="en-US" dirty="0" smtClean="0"/>
          </a:p>
          <a:p>
            <a:r>
              <a:rPr lang="en-US" dirty="0" smtClean="0"/>
              <a:t>Fork create two process:</a:t>
            </a:r>
          </a:p>
          <a:p>
            <a:r>
              <a:rPr lang="en-US" dirty="0" smtClean="0"/>
              <a:t>Parent</a:t>
            </a:r>
          </a:p>
          <a:p>
            <a:r>
              <a:rPr lang="en-US" dirty="0" smtClean="0"/>
              <a:t>Child(zombie , orphan)</a:t>
            </a:r>
          </a:p>
          <a:p>
            <a:endParaRPr lang="en-US" dirty="0" smtClean="0"/>
          </a:p>
          <a:p>
            <a:r>
              <a:rPr lang="en-US" dirty="0" smtClean="0"/>
              <a:t>Excel is use in child process.</a:t>
            </a:r>
          </a:p>
          <a:p>
            <a:r>
              <a:rPr lang="en-US" dirty="0" smtClean="0"/>
              <a:t>The data RD WR operation doing in parent process.</a:t>
            </a:r>
          </a:p>
          <a:p>
            <a:endParaRPr lang="en-US" dirty="0" smtClean="0"/>
          </a:p>
          <a:p>
            <a:r>
              <a:rPr lang="en-US" dirty="0" smtClean="0"/>
              <a:t>If child is executing first than parent process then it is called zombie child.</a:t>
            </a:r>
          </a:p>
          <a:p>
            <a:r>
              <a:rPr lang="en-US" dirty="0" smtClean="0"/>
              <a:t>If child is executing after  the parent process then that is called orphan child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49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REQUESTING CLIENTS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Requesting clients means users which are sending the request to server for process the data.</a:t>
            </a:r>
          </a:p>
          <a:p>
            <a:r>
              <a:rPr lang="en-US" dirty="0" smtClean="0"/>
              <a:t>There have three clients-</a:t>
            </a:r>
          </a:p>
          <a:p>
            <a:r>
              <a:rPr lang="en-US" dirty="0" smtClean="0"/>
              <a:t>Addition</a:t>
            </a:r>
          </a:p>
          <a:p>
            <a:r>
              <a:rPr lang="en-US" dirty="0" smtClean="0"/>
              <a:t>Subtraction</a:t>
            </a:r>
          </a:p>
          <a:p>
            <a:r>
              <a:rPr lang="en-US" dirty="0" smtClean="0"/>
              <a:t>Multiplication</a:t>
            </a:r>
          </a:p>
          <a:p>
            <a:r>
              <a:rPr lang="en-US" dirty="0" smtClean="0"/>
              <a:t>Every  client send 2 variable and a single operator (+) to server for process the data.</a:t>
            </a:r>
          </a:p>
          <a:p>
            <a:r>
              <a:rPr lang="en-US" dirty="0" smtClean="0"/>
              <a:t>Variables having some value which are processed by processors to client through server.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11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the project there have three processors which process the data which send from client to server.</a:t>
            </a:r>
          </a:p>
          <a:p>
            <a:r>
              <a:rPr lang="en-US" dirty="0" smtClean="0"/>
              <a:t>Sever send the client requested data according to operator value to the processor.</a:t>
            </a:r>
          </a:p>
          <a:p>
            <a:r>
              <a:rPr lang="en-US" dirty="0" smtClean="0"/>
              <a:t>Means there have following type processors:</a:t>
            </a:r>
          </a:p>
          <a:p>
            <a:r>
              <a:rPr lang="en-US" dirty="0" smtClean="0"/>
              <a:t>Addition purpose processor(+)</a:t>
            </a:r>
          </a:p>
          <a:p>
            <a:r>
              <a:rPr lang="en-US" dirty="0" smtClean="0"/>
              <a:t>Subtraction purpose processor(-)</a:t>
            </a:r>
          </a:p>
          <a:p>
            <a:r>
              <a:rPr lang="en-US" dirty="0" smtClean="0"/>
              <a:t>Multiplication purpose processor(*)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758EC-7031-4B75-B248-057D4CFF41E3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9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9900" y="1101098"/>
            <a:ext cx="8825658" cy="2677648"/>
          </a:xfrm>
        </p:spPr>
        <p:txBody>
          <a:bodyPr/>
          <a:lstStyle/>
          <a:p>
            <a:r>
              <a:rPr lang="en-US" dirty="0" smtClean="0">
                <a:latin typeface="Gill Sans Ultra Bold" panose="020B0A02020104020203" pitchFamily="34" charset="0"/>
              </a:rPr>
              <a:t>THANK YOU</a:t>
            </a:r>
            <a:endParaRPr lang="en-US" dirty="0">
              <a:latin typeface="Gill Sans Ultra Bold" panose="020B0A02020104020203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ED861-5488-45CA-9F9D-8F4144175E1B}" type="datetime1">
              <a:rPr lang="en-US" smtClean="0"/>
              <a:t>3/19/2014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99AA0-956E-43FC-86D3-C0165BDAE69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2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718</TotalTime>
  <Words>1836</Words>
  <Application>Microsoft Office PowerPoint</Application>
  <PresentationFormat>Widescreen</PresentationFormat>
  <Paragraphs>684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Gothic</vt:lpstr>
      <vt:lpstr>Gill Sans Ultra Bold</vt:lpstr>
      <vt:lpstr>Wingdings 3</vt:lpstr>
      <vt:lpstr>Ion Boardroom</vt:lpstr>
      <vt:lpstr>6 MONTH INDUSTRIAL TRAINIG  ON EMBEDDED LINUX WITH ARM PROCESSOR</vt:lpstr>
      <vt:lpstr>Multiple Data Compression  &amp;  Decompression  also  Encryption  Using Iterative Techniques</vt:lpstr>
      <vt:lpstr>       NEED OF MDC</vt:lpstr>
      <vt:lpstr>BLOCK DIAGRAM OF  COMPRESSION</vt:lpstr>
      <vt:lpstr>WORKING PROCESS</vt:lpstr>
      <vt:lpstr>2.    OPEN FILE</vt:lpstr>
      <vt:lpstr>3. READ TEXT FILE</vt:lpstr>
      <vt:lpstr>4. FIND UNIQUE CHARACTERS OF FILE</vt:lpstr>
      <vt:lpstr>5. FIND UNIQUE INDEX</vt:lpstr>
      <vt:lpstr>6. COMPRESSION</vt:lpstr>
      <vt:lpstr>START COMPRESSION</vt:lpstr>
      <vt:lpstr>BIT SHIFTING/ITERATIVE TECHNIQUE</vt:lpstr>
      <vt:lpstr>PowerPoint Presentation</vt:lpstr>
      <vt:lpstr>WRITE COMPRESS FILE</vt:lpstr>
      <vt:lpstr>ENCRYPTION CODE</vt:lpstr>
      <vt:lpstr>DECOMPRESSION</vt:lpstr>
      <vt:lpstr>Encryption key</vt:lpstr>
      <vt:lpstr>INTER PROCESS COMMUNICATION BETWEEN REQ.CLIENT SERVER &amp; PROCESSOR                            </vt:lpstr>
      <vt:lpstr>BLOCK DIAGRAM</vt:lpstr>
      <vt:lpstr>SERVER</vt:lpstr>
      <vt:lpstr>PowerPoint Presentation</vt:lpstr>
      <vt:lpstr>REQUESTING CLIENTS</vt:lpstr>
      <vt:lpstr>PROCESSORS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Multiple Data Compression  &amp;  Decompression  also  Encryption  Using Iterative Techniques</dc:title>
  <dc:creator>satinder singh</dc:creator>
  <cp:lastModifiedBy>satinder singh</cp:lastModifiedBy>
  <cp:revision>67</cp:revision>
  <dcterms:created xsi:type="dcterms:W3CDTF">2014-03-17T22:25:34Z</dcterms:created>
  <dcterms:modified xsi:type="dcterms:W3CDTF">2014-03-19T20:46:02Z</dcterms:modified>
</cp:coreProperties>
</file>